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sldIdLst>
    <p:sldId id="257" r:id="rId6"/>
    <p:sldId id="291" r:id="rId7"/>
    <p:sldId id="313" r:id="rId8"/>
    <p:sldId id="286" r:id="rId9"/>
    <p:sldId id="262" r:id="rId10"/>
    <p:sldId id="307" r:id="rId11"/>
    <p:sldId id="308" r:id="rId12"/>
    <p:sldId id="309" r:id="rId13"/>
    <p:sldId id="310" r:id="rId14"/>
    <p:sldId id="311" r:id="rId15"/>
    <p:sldId id="312" r:id="rId16"/>
    <p:sldId id="266" r:id="rId17"/>
    <p:sldId id="321" r:id="rId18"/>
    <p:sldId id="338" r:id="rId19"/>
    <p:sldId id="316" r:id="rId20"/>
    <p:sldId id="322" r:id="rId21"/>
    <p:sldId id="323" r:id="rId22"/>
    <p:sldId id="320" r:id="rId23"/>
    <p:sldId id="324" r:id="rId24"/>
    <p:sldId id="325" r:id="rId25"/>
    <p:sldId id="326" r:id="rId26"/>
    <p:sldId id="327" r:id="rId27"/>
    <p:sldId id="267" r:id="rId28"/>
    <p:sldId id="328" r:id="rId29"/>
    <p:sldId id="265" r:id="rId30"/>
    <p:sldId id="329" r:id="rId31"/>
    <p:sldId id="330" r:id="rId32"/>
    <p:sldId id="339" r:id="rId33"/>
    <p:sldId id="340" r:id="rId34"/>
    <p:sldId id="332" r:id="rId35"/>
    <p:sldId id="333" r:id="rId36"/>
    <p:sldId id="334" r:id="rId37"/>
    <p:sldId id="297" r:id="rId38"/>
    <p:sldId id="336" r:id="rId39"/>
    <p:sldId id="337" r:id="rId40"/>
  </p:sldIdLst>
  <p:sldSz cx="12192000" cy="6858000"/>
  <p:notesSz cx="6858000" cy="9144000"/>
  <p:embeddedFontLst>
    <p:embeddedFont>
      <p:font typeface="Guardian Egyptian TT" panose="020B0604020202020204" charset="0"/>
      <p:regular r:id="rId41"/>
      <p:bold r:id="rId42"/>
    </p:embeddedFont>
    <p:embeddedFont>
      <p:font typeface="Guardian Sans TT" panose="020B0604020202020204" charset="0"/>
      <p:regular r:id="rId43"/>
      <p:bold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057EE8-DD90-465C-9ECB-9F1D8E55E2DA}" v="4" dt="2025-02-24T04:17:15.0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65" d="100"/>
          <a:sy n="65" d="100"/>
        </p:scale>
        <p:origin x="60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2.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4.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3.fntdata"/><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y Zhang" userId="afc0fb21-8481-4ffc-8470-162fc7e82392" providerId="ADAL" clId="{87057EE8-DD90-465C-9ECB-9F1D8E55E2DA}"/>
    <pc:docChg chg="undo custSel addSld delSld modSld">
      <pc:chgData name="Lily Zhang" userId="afc0fb21-8481-4ffc-8470-162fc7e82392" providerId="ADAL" clId="{87057EE8-DD90-465C-9ECB-9F1D8E55E2DA}" dt="2025-02-24T23:33:46.165" v="1940" actId="20577"/>
      <pc:docMkLst>
        <pc:docMk/>
      </pc:docMkLst>
      <pc:sldChg chg="modSp mod">
        <pc:chgData name="Lily Zhang" userId="afc0fb21-8481-4ffc-8470-162fc7e82392" providerId="ADAL" clId="{87057EE8-DD90-465C-9ECB-9F1D8E55E2DA}" dt="2025-02-23T22:31:02.650" v="198" actId="1076"/>
        <pc:sldMkLst>
          <pc:docMk/>
          <pc:sldMk cId="449337461" sldId="257"/>
        </pc:sldMkLst>
        <pc:spChg chg="mod">
          <ac:chgData name="Lily Zhang" userId="afc0fb21-8481-4ffc-8470-162fc7e82392" providerId="ADAL" clId="{87057EE8-DD90-465C-9ECB-9F1D8E55E2DA}" dt="2025-02-23T22:31:02.650" v="198" actId="1076"/>
          <ac:spMkLst>
            <pc:docMk/>
            <pc:sldMk cId="449337461" sldId="257"/>
            <ac:spMk id="5" creationId="{83DED9B9-43E7-3652-D805-5E30BAEBEB14}"/>
          </ac:spMkLst>
        </pc:spChg>
      </pc:sldChg>
      <pc:sldChg chg="modSp del mod">
        <pc:chgData name="Lily Zhang" userId="afc0fb21-8481-4ffc-8470-162fc7e82392" providerId="ADAL" clId="{87057EE8-DD90-465C-9ECB-9F1D8E55E2DA}" dt="2025-02-24T04:16:50.400" v="1293" actId="47"/>
        <pc:sldMkLst>
          <pc:docMk/>
          <pc:sldMk cId="2176402905" sldId="259"/>
        </pc:sldMkLst>
        <pc:graphicFrameChg chg="mod modGraphic">
          <ac:chgData name="Lily Zhang" userId="afc0fb21-8481-4ffc-8470-162fc7e82392" providerId="ADAL" clId="{87057EE8-DD90-465C-9ECB-9F1D8E55E2DA}" dt="2025-02-24T04:16:03.835" v="1281" actId="1076"/>
          <ac:graphicFrameMkLst>
            <pc:docMk/>
            <pc:sldMk cId="2176402905" sldId="259"/>
            <ac:graphicFrameMk id="4" creationId="{F2AEEB2B-826D-8DF7-81F4-049532C3F3AC}"/>
          </ac:graphicFrameMkLst>
        </pc:graphicFrameChg>
      </pc:sldChg>
      <pc:sldChg chg="modSp mod">
        <pc:chgData name="Lily Zhang" userId="afc0fb21-8481-4ffc-8470-162fc7e82392" providerId="ADAL" clId="{87057EE8-DD90-465C-9ECB-9F1D8E55E2DA}" dt="2025-02-24T04:13:18.375" v="1277" actId="20577"/>
        <pc:sldMkLst>
          <pc:docMk/>
          <pc:sldMk cId="2590933516" sldId="265"/>
        </pc:sldMkLst>
        <pc:spChg chg="mod">
          <ac:chgData name="Lily Zhang" userId="afc0fb21-8481-4ffc-8470-162fc7e82392" providerId="ADAL" clId="{87057EE8-DD90-465C-9ECB-9F1D8E55E2DA}" dt="2025-02-24T04:13:18.375" v="1277" actId="20577"/>
          <ac:spMkLst>
            <pc:docMk/>
            <pc:sldMk cId="2590933516" sldId="265"/>
            <ac:spMk id="3" creationId="{3CFD87B8-2307-09B0-44F0-8119ADC99773}"/>
          </ac:spMkLst>
        </pc:spChg>
      </pc:sldChg>
      <pc:sldChg chg="modSp mod">
        <pc:chgData name="Lily Zhang" userId="afc0fb21-8481-4ffc-8470-162fc7e82392" providerId="ADAL" clId="{87057EE8-DD90-465C-9ECB-9F1D8E55E2DA}" dt="2025-02-23T22:27:33.043" v="163" actId="20577"/>
        <pc:sldMkLst>
          <pc:docMk/>
          <pc:sldMk cId="193697363" sldId="266"/>
        </pc:sldMkLst>
        <pc:spChg chg="mod">
          <ac:chgData name="Lily Zhang" userId="afc0fb21-8481-4ffc-8470-162fc7e82392" providerId="ADAL" clId="{87057EE8-DD90-465C-9ECB-9F1D8E55E2DA}" dt="2025-02-23T22:27:33.043" v="163" actId="20577"/>
          <ac:spMkLst>
            <pc:docMk/>
            <pc:sldMk cId="193697363" sldId="266"/>
            <ac:spMk id="3" creationId="{C0CCC2D1-A6BE-BAF2-4475-79C354568258}"/>
          </ac:spMkLst>
        </pc:spChg>
      </pc:sldChg>
      <pc:sldChg chg="modSp mod">
        <pc:chgData name="Lily Zhang" userId="afc0fb21-8481-4ffc-8470-162fc7e82392" providerId="ADAL" clId="{87057EE8-DD90-465C-9ECB-9F1D8E55E2DA}" dt="2025-02-24T02:35:21.992" v="1184" actId="20577"/>
        <pc:sldMkLst>
          <pc:docMk/>
          <pc:sldMk cId="2615439662" sldId="267"/>
        </pc:sldMkLst>
        <pc:spChg chg="mod">
          <ac:chgData name="Lily Zhang" userId="afc0fb21-8481-4ffc-8470-162fc7e82392" providerId="ADAL" clId="{87057EE8-DD90-465C-9ECB-9F1D8E55E2DA}" dt="2025-02-24T02:35:21.992" v="1184" actId="20577"/>
          <ac:spMkLst>
            <pc:docMk/>
            <pc:sldMk cId="2615439662" sldId="267"/>
            <ac:spMk id="5" creationId="{F87CDB9A-3EA1-65FB-925C-61EA47C75B7A}"/>
          </ac:spMkLst>
        </pc:spChg>
      </pc:sldChg>
      <pc:sldChg chg="modSp mod">
        <pc:chgData name="Lily Zhang" userId="afc0fb21-8481-4ffc-8470-162fc7e82392" providerId="ADAL" clId="{87057EE8-DD90-465C-9ECB-9F1D8E55E2DA}" dt="2025-02-24T23:33:46.165" v="1940" actId="20577"/>
        <pc:sldMkLst>
          <pc:docMk/>
          <pc:sldMk cId="1111424122" sldId="297"/>
        </pc:sldMkLst>
        <pc:spChg chg="mod">
          <ac:chgData name="Lily Zhang" userId="afc0fb21-8481-4ffc-8470-162fc7e82392" providerId="ADAL" clId="{87057EE8-DD90-465C-9ECB-9F1D8E55E2DA}" dt="2025-02-24T23:33:43.259" v="1939" actId="20577"/>
          <ac:spMkLst>
            <pc:docMk/>
            <pc:sldMk cId="1111424122" sldId="297"/>
            <ac:spMk id="3" creationId="{54CDCFCE-6EF2-012E-44B3-38F7042BAA01}"/>
          </ac:spMkLst>
        </pc:spChg>
        <pc:spChg chg="mod">
          <ac:chgData name="Lily Zhang" userId="afc0fb21-8481-4ffc-8470-162fc7e82392" providerId="ADAL" clId="{87057EE8-DD90-465C-9ECB-9F1D8E55E2DA}" dt="2025-02-24T23:33:46.165" v="1940" actId="20577"/>
          <ac:spMkLst>
            <pc:docMk/>
            <pc:sldMk cId="1111424122" sldId="297"/>
            <ac:spMk id="6" creationId="{533F7E66-D2D3-B8EA-242A-D09DB0E3D977}"/>
          </ac:spMkLst>
        </pc:spChg>
      </pc:sldChg>
      <pc:sldChg chg="modSp mod">
        <pc:chgData name="Lily Zhang" userId="afc0fb21-8481-4ffc-8470-162fc7e82392" providerId="ADAL" clId="{87057EE8-DD90-465C-9ECB-9F1D8E55E2DA}" dt="2025-02-24T20:49:02.920" v="1312" actId="1076"/>
        <pc:sldMkLst>
          <pc:docMk/>
          <pc:sldMk cId="1198854150" sldId="313"/>
        </pc:sldMkLst>
        <pc:spChg chg="mod">
          <ac:chgData name="Lily Zhang" userId="afc0fb21-8481-4ffc-8470-162fc7e82392" providerId="ADAL" clId="{87057EE8-DD90-465C-9ECB-9F1D8E55E2DA}" dt="2025-02-24T20:49:02.920" v="1312" actId="1076"/>
          <ac:spMkLst>
            <pc:docMk/>
            <pc:sldMk cId="1198854150" sldId="313"/>
            <ac:spMk id="3" creationId="{EC710C52-7068-48D6-24F9-CA24F6BE623B}"/>
          </ac:spMkLst>
        </pc:spChg>
      </pc:sldChg>
      <pc:sldChg chg="addSp delSp modSp mod modClrScheme chgLayout">
        <pc:chgData name="Lily Zhang" userId="afc0fb21-8481-4ffc-8470-162fc7e82392" providerId="ADAL" clId="{87057EE8-DD90-465C-9ECB-9F1D8E55E2DA}" dt="2025-02-24T23:11:05.521" v="1918" actId="20577"/>
        <pc:sldMkLst>
          <pc:docMk/>
          <pc:sldMk cId="908063711" sldId="320"/>
        </pc:sldMkLst>
        <pc:spChg chg="mod">
          <ac:chgData name="Lily Zhang" userId="afc0fb21-8481-4ffc-8470-162fc7e82392" providerId="ADAL" clId="{87057EE8-DD90-465C-9ECB-9F1D8E55E2DA}" dt="2025-02-24T23:11:05.521" v="1918" actId="20577"/>
          <ac:spMkLst>
            <pc:docMk/>
            <pc:sldMk cId="908063711" sldId="320"/>
            <ac:spMk id="5" creationId="{14BF6C18-A138-F42E-72E3-4CD72215EDE5}"/>
          </ac:spMkLst>
        </pc:spChg>
        <pc:spChg chg="add mod">
          <ac:chgData name="Lily Zhang" userId="afc0fb21-8481-4ffc-8470-162fc7e82392" providerId="ADAL" clId="{87057EE8-DD90-465C-9ECB-9F1D8E55E2DA}" dt="2025-02-24T23:10:01.459" v="1916" actId="20577"/>
          <ac:spMkLst>
            <pc:docMk/>
            <pc:sldMk cId="908063711" sldId="320"/>
            <ac:spMk id="8" creationId="{5C8EF849-4AAF-1615-94E9-393D68C5FFB3}"/>
          </ac:spMkLst>
        </pc:spChg>
        <pc:spChg chg="del">
          <ac:chgData name="Lily Zhang" userId="afc0fb21-8481-4ffc-8470-162fc7e82392" providerId="ADAL" clId="{87057EE8-DD90-465C-9ECB-9F1D8E55E2DA}" dt="2025-02-23T23:25:50.699" v="199" actId="478"/>
          <ac:spMkLst>
            <pc:docMk/>
            <pc:sldMk cId="908063711" sldId="320"/>
            <ac:spMk id="13" creationId="{B4FBCD79-C98D-E1EF-91D5-2C75216FC32E}"/>
          </ac:spMkLst>
        </pc:spChg>
        <pc:picChg chg="add del mod">
          <ac:chgData name="Lily Zhang" userId="afc0fb21-8481-4ffc-8470-162fc7e82392" providerId="ADAL" clId="{87057EE8-DD90-465C-9ECB-9F1D8E55E2DA}" dt="2025-02-23T23:27:27.050" v="210" actId="478"/>
          <ac:picMkLst>
            <pc:docMk/>
            <pc:sldMk cId="908063711" sldId="320"/>
            <ac:picMk id="3" creationId="{D95EDC18-6EC3-7CF9-B8A2-E71243B9305D}"/>
          </ac:picMkLst>
        </pc:picChg>
        <pc:picChg chg="add mod">
          <ac:chgData name="Lily Zhang" userId="afc0fb21-8481-4ffc-8470-162fc7e82392" providerId="ADAL" clId="{87057EE8-DD90-465C-9ECB-9F1D8E55E2DA}" dt="2025-02-23T23:28:09.208" v="219" actId="14100"/>
          <ac:picMkLst>
            <pc:docMk/>
            <pc:sldMk cId="908063711" sldId="320"/>
            <ac:picMk id="6" creationId="{3704C00F-1B0E-CD65-2E63-945BA5CBB55E}"/>
          </ac:picMkLst>
        </pc:picChg>
      </pc:sldChg>
      <pc:sldChg chg="modSp mod">
        <pc:chgData name="Lily Zhang" userId="afc0fb21-8481-4ffc-8470-162fc7e82392" providerId="ADAL" clId="{87057EE8-DD90-465C-9ECB-9F1D8E55E2DA}" dt="2025-02-24T23:05:28.940" v="1907" actId="27636"/>
        <pc:sldMkLst>
          <pc:docMk/>
          <pc:sldMk cId="2158570372" sldId="321"/>
        </pc:sldMkLst>
        <pc:spChg chg="mod">
          <ac:chgData name="Lily Zhang" userId="afc0fb21-8481-4ffc-8470-162fc7e82392" providerId="ADAL" clId="{87057EE8-DD90-465C-9ECB-9F1D8E55E2DA}" dt="2025-02-24T23:05:28.940" v="1907" actId="27636"/>
          <ac:spMkLst>
            <pc:docMk/>
            <pc:sldMk cId="2158570372" sldId="321"/>
            <ac:spMk id="2" creationId="{A4789C3C-C28F-F89F-D75E-34294FCEE796}"/>
          </ac:spMkLst>
        </pc:spChg>
      </pc:sldChg>
      <pc:sldChg chg="modSp mod">
        <pc:chgData name="Lily Zhang" userId="afc0fb21-8481-4ffc-8470-162fc7e82392" providerId="ADAL" clId="{87057EE8-DD90-465C-9ECB-9F1D8E55E2DA}" dt="2025-02-24T22:08:42.937" v="1868" actId="113"/>
        <pc:sldMkLst>
          <pc:docMk/>
          <pc:sldMk cId="900586123" sldId="322"/>
        </pc:sldMkLst>
        <pc:spChg chg="mod">
          <ac:chgData name="Lily Zhang" userId="afc0fb21-8481-4ffc-8470-162fc7e82392" providerId="ADAL" clId="{87057EE8-DD90-465C-9ECB-9F1D8E55E2DA}" dt="2025-02-24T22:08:42.937" v="1868" actId="113"/>
          <ac:spMkLst>
            <pc:docMk/>
            <pc:sldMk cId="900586123" sldId="322"/>
            <ac:spMk id="4" creationId="{72E8F92F-D9E1-3F51-A63D-1B7002D63809}"/>
          </ac:spMkLst>
        </pc:spChg>
      </pc:sldChg>
      <pc:sldChg chg="modSp mod">
        <pc:chgData name="Lily Zhang" userId="afc0fb21-8481-4ffc-8470-162fc7e82392" providerId="ADAL" clId="{87057EE8-DD90-465C-9ECB-9F1D8E55E2DA}" dt="2025-02-24T23:11:14.095" v="1920" actId="20577"/>
        <pc:sldMkLst>
          <pc:docMk/>
          <pc:sldMk cId="568794362" sldId="323"/>
        </pc:sldMkLst>
        <pc:spChg chg="mod">
          <ac:chgData name="Lily Zhang" userId="afc0fb21-8481-4ffc-8470-162fc7e82392" providerId="ADAL" clId="{87057EE8-DD90-465C-9ECB-9F1D8E55E2DA}" dt="2025-02-24T23:11:14.095" v="1920" actId="20577"/>
          <ac:spMkLst>
            <pc:docMk/>
            <pc:sldMk cId="568794362" sldId="323"/>
            <ac:spMk id="6" creationId="{55E76E5B-F359-9ADD-0D1B-6E5EF902A066}"/>
          </ac:spMkLst>
        </pc:spChg>
      </pc:sldChg>
      <pc:sldChg chg="modSp mod">
        <pc:chgData name="Lily Zhang" userId="afc0fb21-8481-4ffc-8470-162fc7e82392" providerId="ADAL" clId="{87057EE8-DD90-465C-9ECB-9F1D8E55E2DA}" dt="2025-02-24T22:03:50.675" v="1814" actId="20577"/>
        <pc:sldMkLst>
          <pc:docMk/>
          <pc:sldMk cId="1847658380" sldId="324"/>
        </pc:sldMkLst>
        <pc:spChg chg="mod">
          <ac:chgData name="Lily Zhang" userId="afc0fb21-8481-4ffc-8470-162fc7e82392" providerId="ADAL" clId="{87057EE8-DD90-465C-9ECB-9F1D8E55E2DA}" dt="2025-02-24T22:03:50.675" v="1814" actId="20577"/>
          <ac:spMkLst>
            <pc:docMk/>
            <pc:sldMk cId="1847658380" sldId="324"/>
            <ac:spMk id="5" creationId="{93026A6A-C524-1335-6DFE-9F5993B35589}"/>
          </ac:spMkLst>
        </pc:spChg>
      </pc:sldChg>
      <pc:sldChg chg="modSp mod">
        <pc:chgData name="Lily Zhang" userId="afc0fb21-8481-4ffc-8470-162fc7e82392" providerId="ADAL" clId="{87057EE8-DD90-465C-9ECB-9F1D8E55E2DA}" dt="2025-02-24T21:12:57.680" v="1315" actId="20577"/>
        <pc:sldMkLst>
          <pc:docMk/>
          <pc:sldMk cId="3164059760" sldId="326"/>
        </pc:sldMkLst>
        <pc:spChg chg="mod">
          <ac:chgData name="Lily Zhang" userId="afc0fb21-8481-4ffc-8470-162fc7e82392" providerId="ADAL" clId="{87057EE8-DD90-465C-9ECB-9F1D8E55E2DA}" dt="2025-02-24T21:12:57.680" v="1315" actId="20577"/>
          <ac:spMkLst>
            <pc:docMk/>
            <pc:sldMk cId="3164059760" sldId="326"/>
            <ac:spMk id="5" creationId="{93026A6A-C524-1335-6DFE-9F5993B35589}"/>
          </ac:spMkLst>
        </pc:spChg>
      </pc:sldChg>
      <pc:sldChg chg="modSp mod">
        <pc:chgData name="Lily Zhang" userId="afc0fb21-8481-4ffc-8470-162fc7e82392" providerId="ADAL" clId="{87057EE8-DD90-465C-9ECB-9F1D8E55E2DA}" dt="2025-02-24T23:13:21.729" v="1933" actId="20577"/>
        <pc:sldMkLst>
          <pc:docMk/>
          <pc:sldMk cId="1611546279" sldId="327"/>
        </pc:sldMkLst>
        <pc:spChg chg="mod">
          <ac:chgData name="Lily Zhang" userId="afc0fb21-8481-4ffc-8470-162fc7e82392" providerId="ADAL" clId="{87057EE8-DD90-465C-9ECB-9F1D8E55E2DA}" dt="2025-02-24T21:16:16.206" v="1375" actId="20577"/>
          <ac:spMkLst>
            <pc:docMk/>
            <pc:sldMk cId="1611546279" sldId="327"/>
            <ac:spMk id="4" creationId="{A5E30345-4C14-3509-B58A-2D6C26D2EBF3}"/>
          </ac:spMkLst>
        </pc:spChg>
        <pc:spChg chg="mod">
          <ac:chgData name="Lily Zhang" userId="afc0fb21-8481-4ffc-8470-162fc7e82392" providerId="ADAL" clId="{87057EE8-DD90-465C-9ECB-9F1D8E55E2DA}" dt="2025-02-24T23:13:21.729" v="1933" actId="20577"/>
          <ac:spMkLst>
            <pc:docMk/>
            <pc:sldMk cId="1611546279" sldId="327"/>
            <ac:spMk id="5" creationId="{93026A6A-C524-1335-6DFE-9F5993B35589}"/>
          </ac:spMkLst>
        </pc:spChg>
      </pc:sldChg>
      <pc:sldChg chg="modSp mod">
        <pc:chgData name="Lily Zhang" userId="afc0fb21-8481-4ffc-8470-162fc7e82392" providerId="ADAL" clId="{87057EE8-DD90-465C-9ECB-9F1D8E55E2DA}" dt="2025-02-24T21:25:36.450" v="1761" actId="20577"/>
        <pc:sldMkLst>
          <pc:docMk/>
          <pc:sldMk cId="2784659031" sldId="328"/>
        </pc:sldMkLst>
        <pc:spChg chg="mod">
          <ac:chgData name="Lily Zhang" userId="afc0fb21-8481-4ffc-8470-162fc7e82392" providerId="ADAL" clId="{87057EE8-DD90-465C-9ECB-9F1D8E55E2DA}" dt="2025-02-24T21:25:36.450" v="1761" actId="20577"/>
          <ac:spMkLst>
            <pc:docMk/>
            <pc:sldMk cId="2784659031" sldId="328"/>
            <ac:spMk id="5" creationId="{93026A6A-C524-1335-6DFE-9F5993B35589}"/>
          </ac:spMkLst>
        </pc:spChg>
      </pc:sldChg>
      <pc:sldChg chg="modSp mod">
        <pc:chgData name="Lily Zhang" userId="afc0fb21-8481-4ffc-8470-162fc7e82392" providerId="ADAL" clId="{87057EE8-DD90-465C-9ECB-9F1D8E55E2DA}" dt="2025-02-24T23:15:47.919" v="1935" actId="1076"/>
        <pc:sldMkLst>
          <pc:docMk/>
          <pc:sldMk cId="4128988000" sldId="329"/>
        </pc:sldMkLst>
        <pc:spChg chg="mod">
          <ac:chgData name="Lily Zhang" userId="afc0fb21-8481-4ffc-8470-162fc7e82392" providerId="ADAL" clId="{87057EE8-DD90-465C-9ECB-9F1D8E55E2DA}" dt="2025-02-24T23:15:47.919" v="1935" actId="1076"/>
          <ac:spMkLst>
            <pc:docMk/>
            <pc:sldMk cId="4128988000" sldId="329"/>
            <ac:spMk id="2" creationId="{B965ECD3-0500-31EB-8B8E-B874C6F95C8B}"/>
          </ac:spMkLst>
        </pc:spChg>
      </pc:sldChg>
      <pc:sldChg chg="modSp del mod">
        <pc:chgData name="Lily Zhang" userId="afc0fb21-8481-4ffc-8470-162fc7e82392" providerId="ADAL" clId="{87057EE8-DD90-465C-9ECB-9F1D8E55E2DA}" dt="2025-02-24T20:45:08.882" v="1301" actId="47"/>
        <pc:sldMkLst>
          <pc:docMk/>
          <pc:sldMk cId="1092615198" sldId="331"/>
        </pc:sldMkLst>
        <pc:graphicFrameChg chg="modGraphic">
          <ac:chgData name="Lily Zhang" userId="afc0fb21-8481-4ffc-8470-162fc7e82392" providerId="ADAL" clId="{87057EE8-DD90-465C-9ECB-9F1D8E55E2DA}" dt="2025-02-24T00:21:07.384" v="1039" actId="20577"/>
          <ac:graphicFrameMkLst>
            <pc:docMk/>
            <pc:sldMk cId="1092615198" sldId="331"/>
            <ac:graphicFrameMk id="2" creationId="{926203E1-D6FF-F09A-F315-BA211247D947}"/>
          </ac:graphicFrameMkLst>
        </pc:graphicFrameChg>
      </pc:sldChg>
      <pc:sldChg chg="modSp mod">
        <pc:chgData name="Lily Zhang" userId="afc0fb21-8481-4ffc-8470-162fc7e82392" providerId="ADAL" clId="{87057EE8-DD90-465C-9ECB-9F1D8E55E2DA}" dt="2025-02-24T22:40:58.692" v="1879" actId="20577"/>
        <pc:sldMkLst>
          <pc:docMk/>
          <pc:sldMk cId="3277281899" sldId="333"/>
        </pc:sldMkLst>
        <pc:spChg chg="mod">
          <ac:chgData name="Lily Zhang" userId="afc0fb21-8481-4ffc-8470-162fc7e82392" providerId="ADAL" clId="{87057EE8-DD90-465C-9ECB-9F1D8E55E2DA}" dt="2025-02-24T22:40:58.692" v="1879" actId="20577"/>
          <ac:spMkLst>
            <pc:docMk/>
            <pc:sldMk cId="3277281899" sldId="333"/>
            <ac:spMk id="3" creationId="{3CFD87B8-2307-09B0-44F0-8119ADC99773}"/>
          </ac:spMkLst>
        </pc:spChg>
      </pc:sldChg>
      <pc:sldChg chg="modSp add mod">
        <pc:chgData name="Lily Zhang" userId="afc0fb21-8481-4ffc-8470-162fc7e82392" providerId="ADAL" clId="{87057EE8-DD90-465C-9ECB-9F1D8E55E2DA}" dt="2025-02-24T23:06:31.809" v="1915" actId="255"/>
        <pc:sldMkLst>
          <pc:docMk/>
          <pc:sldMk cId="931146641" sldId="338"/>
        </pc:sldMkLst>
        <pc:spChg chg="mod">
          <ac:chgData name="Lily Zhang" userId="afc0fb21-8481-4ffc-8470-162fc7e82392" providerId="ADAL" clId="{87057EE8-DD90-465C-9ECB-9F1D8E55E2DA}" dt="2025-02-24T23:06:31.809" v="1915" actId="255"/>
          <ac:spMkLst>
            <pc:docMk/>
            <pc:sldMk cId="931146641" sldId="338"/>
            <ac:spMk id="2" creationId="{A4789C3C-C28F-F89F-D75E-34294FCEE796}"/>
          </ac:spMkLst>
        </pc:spChg>
      </pc:sldChg>
      <pc:sldChg chg="addSp delSp modSp add mod">
        <pc:chgData name="Lily Zhang" userId="afc0fb21-8481-4ffc-8470-162fc7e82392" providerId="ADAL" clId="{87057EE8-DD90-465C-9ECB-9F1D8E55E2DA}" dt="2025-02-24T22:21:25.774" v="1869" actId="20577"/>
        <pc:sldMkLst>
          <pc:docMk/>
          <pc:sldMk cId="84828890" sldId="339"/>
        </pc:sldMkLst>
        <pc:spChg chg="del">
          <ac:chgData name="Lily Zhang" userId="afc0fb21-8481-4ffc-8470-162fc7e82392" providerId="ADAL" clId="{87057EE8-DD90-465C-9ECB-9F1D8E55E2DA}" dt="2025-02-24T04:16:08.276" v="1282" actId="478"/>
          <ac:spMkLst>
            <pc:docMk/>
            <pc:sldMk cId="84828890" sldId="339"/>
            <ac:spMk id="3" creationId="{EC710C52-7068-48D6-24F9-CA24F6BE623B}"/>
          </ac:spMkLst>
        </pc:spChg>
        <pc:spChg chg="add del mod">
          <ac:chgData name="Lily Zhang" userId="afc0fb21-8481-4ffc-8470-162fc7e82392" providerId="ADAL" clId="{87057EE8-DD90-465C-9ECB-9F1D8E55E2DA}" dt="2025-02-24T04:16:16.507" v="1284" actId="478"/>
          <ac:spMkLst>
            <pc:docMk/>
            <pc:sldMk cId="84828890" sldId="339"/>
            <ac:spMk id="4" creationId="{3314DA3C-F5EE-80F5-82AC-27BFC55C658E}"/>
          </ac:spMkLst>
        </pc:spChg>
        <pc:spChg chg="mod">
          <ac:chgData name="Lily Zhang" userId="afc0fb21-8481-4ffc-8470-162fc7e82392" providerId="ADAL" clId="{87057EE8-DD90-465C-9ECB-9F1D8E55E2DA}" dt="2025-02-24T04:17:36.689" v="1300" actId="20577"/>
          <ac:spMkLst>
            <pc:docMk/>
            <pc:sldMk cId="84828890" sldId="339"/>
            <ac:spMk id="5" creationId="{83DED9B9-43E7-3652-D805-5E30BAEBEB14}"/>
          </ac:spMkLst>
        </pc:spChg>
        <pc:spChg chg="del">
          <ac:chgData name="Lily Zhang" userId="afc0fb21-8481-4ffc-8470-162fc7e82392" providerId="ADAL" clId="{87057EE8-DD90-465C-9ECB-9F1D8E55E2DA}" dt="2025-02-24T04:16:08.276" v="1282" actId="478"/>
          <ac:spMkLst>
            <pc:docMk/>
            <pc:sldMk cId="84828890" sldId="339"/>
            <ac:spMk id="6" creationId="{C48C6FFB-36A6-9081-667B-626464DEF0C7}"/>
          </ac:spMkLst>
        </pc:spChg>
        <pc:spChg chg="del">
          <ac:chgData name="Lily Zhang" userId="afc0fb21-8481-4ffc-8470-162fc7e82392" providerId="ADAL" clId="{87057EE8-DD90-465C-9ECB-9F1D8E55E2DA}" dt="2025-02-24T04:16:22.387" v="1286" actId="478"/>
          <ac:spMkLst>
            <pc:docMk/>
            <pc:sldMk cId="84828890" sldId="339"/>
            <ac:spMk id="7" creationId="{8E740C5B-FDBA-1D14-23AC-8F66D23C8E95}"/>
          </ac:spMkLst>
        </pc:spChg>
        <pc:spChg chg="del">
          <ac:chgData name="Lily Zhang" userId="afc0fb21-8481-4ffc-8470-162fc7e82392" providerId="ADAL" clId="{87057EE8-DD90-465C-9ECB-9F1D8E55E2DA}" dt="2025-02-24T04:16:11.668" v="1283" actId="478"/>
          <ac:spMkLst>
            <pc:docMk/>
            <pc:sldMk cId="84828890" sldId="339"/>
            <ac:spMk id="8" creationId="{BAB51905-5D4D-F21A-8E04-0228E9FA21F0}"/>
          </ac:spMkLst>
        </pc:spChg>
        <pc:spChg chg="del">
          <ac:chgData name="Lily Zhang" userId="afc0fb21-8481-4ffc-8470-162fc7e82392" providerId="ADAL" clId="{87057EE8-DD90-465C-9ECB-9F1D8E55E2DA}" dt="2025-02-24T04:16:11.668" v="1283" actId="478"/>
          <ac:spMkLst>
            <pc:docMk/>
            <pc:sldMk cId="84828890" sldId="339"/>
            <ac:spMk id="9" creationId="{CFA6E310-D876-D80C-B062-D21F1CFE7772}"/>
          </ac:spMkLst>
        </pc:spChg>
        <pc:spChg chg="del">
          <ac:chgData name="Lily Zhang" userId="afc0fb21-8481-4ffc-8470-162fc7e82392" providerId="ADAL" clId="{87057EE8-DD90-465C-9ECB-9F1D8E55E2DA}" dt="2025-02-24T04:16:23.313" v="1287" actId="478"/>
          <ac:spMkLst>
            <pc:docMk/>
            <pc:sldMk cId="84828890" sldId="339"/>
            <ac:spMk id="10" creationId="{B3EB3FCE-ECFD-2C52-2D3B-7E9579AB61EE}"/>
          </ac:spMkLst>
        </pc:spChg>
        <pc:spChg chg="del">
          <ac:chgData name="Lily Zhang" userId="afc0fb21-8481-4ffc-8470-162fc7e82392" providerId="ADAL" clId="{87057EE8-DD90-465C-9ECB-9F1D8E55E2DA}" dt="2025-02-24T04:16:11.668" v="1283" actId="478"/>
          <ac:spMkLst>
            <pc:docMk/>
            <pc:sldMk cId="84828890" sldId="339"/>
            <ac:spMk id="11" creationId="{6F1507E3-A606-7EF4-4ABF-6BE06E18012F}"/>
          </ac:spMkLst>
        </pc:spChg>
        <pc:spChg chg="del">
          <ac:chgData name="Lily Zhang" userId="afc0fb21-8481-4ffc-8470-162fc7e82392" providerId="ADAL" clId="{87057EE8-DD90-465C-9ECB-9F1D8E55E2DA}" dt="2025-02-24T04:16:11.668" v="1283" actId="478"/>
          <ac:spMkLst>
            <pc:docMk/>
            <pc:sldMk cId="84828890" sldId="339"/>
            <ac:spMk id="12" creationId="{732E250F-F7E8-EAE7-A478-95F90DB0B89C}"/>
          </ac:spMkLst>
        </pc:spChg>
        <pc:spChg chg="del">
          <ac:chgData name="Lily Zhang" userId="afc0fb21-8481-4ffc-8470-162fc7e82392" providerId="ADAL" clId="{87057EE8-DD90-465C-9ECB-9F1D8E55E2DA}" dt="2025-02-24T04:16:21.349" v="1285" actId="478"/>
          <ac:spMkLst>
            <pc:docMk/>
            <pc:sldMk cId="84828890" sldId="339"/>
            <ac:spMk id="13" creationId="{FF8266A2-B299-4438-7E58-14829BE970DB}"/>
          </ac:spMkLst>
        </pc:spChg>
        <pc:graphicFrameChg chg="add mod modGraphic">
          <ac:chgData name="Lily Zhang" userId="afc0fb21-8481-4ffc-8470-162fc7e82392" providerId="ADAL" clId="{87057EE8-DD90-465C-9ECB-9F1D8E55E2DA}" dt="2025-02-24T22:21:25.774" v="1869" actId="20577"/>
          <ac:graphicFrameMkLst>
            <pc:docMk/>
            <pc:sldMk cId="84828890" sldId="339"/>
            <ac:graphicFrameMk id="14" creationId="{A9DA48D7-832E-D6C8-6284-87E692F33ACE}"/>
          </ac:graphicFrameMkLst>
        </pc:graphicFrameChg>
      </pc:sldChg>
      <pc:sldChg chg="addSp delSp modSp add mod">
        <pc:chgData name="Lily Zhang" userId="afc0fb21-8481-4ffc-8470-162fc7e82392" providerId="ADAL" clId="{87057EE8-DD90-465C-9ECB-9F1D8E55E2DA}" dt="2025-02-24T04:17:25.538" v="1298" actId="1076"/>
        <pc:sldMkLst>
          <pc:docMk/>
          <pc:sldMk cId="1316769335" sldId="340"/>
        </pc:sldMkLst>
        <pc:spChg chg="mod">
          <ac:chgData name="Lily Zhang" userId="afc0fb21-8481-4ffc-8470-162fc7e82392" providerId="ADAL" clId="{87057EE8-DD90-465C-9ECB-9F1D8E55E2DA}" dt="2025-02-24T04:17:09.134" v="1295"/>
          <ac:spMkLst>
            <pc:docMk/>
            <pc:sldMk cId="1316769335" sldId="340"/>
            <ac:spMk id="5" creationId="{83DED9B9-43E7-3652-D805-5E30BAEBEB14}"/>
          </ac:spMkLst>
        </pc:spChg>
        <pc:graphicFrameChg chg="add mod">
          <ac:chgData name="Lily Zhang" userId="afc0fb21-8481-4ffc-8470-162fc7e82392" providerId="ADAL" clId="{87057EE8-DD90-465C-9ECB-9F1D8E55E2DA}" dt="2025-02-24T04:17:25.538" v="1298" actId="1076"/>
          <ac:graphicFrameMkLst>
            <pc:docMk/>
            <pc:sldMk cId="1316769335" sldId="340"/>
            <ac:graphicFrameMk id="2" creationId="{0A023E45-5A4E-D9BB-66DB-06A70809122F}"/>
          </ac:graphicFrameMkLst>
        </pc:graphicFrameChg>
        <pc:graphicFrameChg chg="del">
          <ac:chgData name="Lily Zhang" userId="afc0fb21-8481-4ffc-8470-162fc7e82392" providerId="ADAL" clId="{87057EE8-DD90-465C-9ECB-9F1D8E55E2DA}" dt="2025-02-24T04:17:14.641" v="1296" actId="478"/>
          <ac:graphicFrameMkLst>
            <pc:docMk/>
            <pc:sldMk cId="1316769335" sldId="340"/>
            <ac:graphicFrameMk id="14" creationId="{A9DA48D7-832E-D6C8-6284-87E692F33ACE}"/>
          </ac:graphicFrameMkLst>
        </pc:graphicFrameChg>
      </pc:sldChg>
      <pc:sldChg chg="add del">
        <pc:chgData name="Lily Zhang" userId="afc0fb21-8481-4ffc-8470-162fc7e82392" providerId="ADAL" clId="{87057EE8-DD90-465C-9ECB-9F1D8E55E2DA}" dt="2025-02-24T04:16:49.686" v="1292" actId="47"/>
        <pc:sldMkLst>
          <pc:docMk/>
          <pc:sldMk cId="1884926722" sldId="340"/>
        </pc:sldMkLst>
      </pc:sldChg>
    </pc:docChg>
  </pc:docChgLst>
  <pc:docChgLst>
    <pc:chgData name="Lily Zhang" userId="afc0fb21-8481-4ffc-8470-162fc7e82392" providerId="ADAL" clId="{61EE84A1-9442-4BE2-B242-91BE301E1C8C}"/>
    <pc:docChg chg="undo custSel addSld delSld modSld sldOrd">
      <pc:chgData name="Lily Zhang" userId="afc0fb21-8481-4ffc-8470-162fc7e82392" providerId="ADAL" clId="{61EE84A1-9442-4BE2-B242-91BE301E1C8C}" dt="2025-02-23T22:20:30.203" v="846" actId="1076"/>
      <pc:docMkLst>
        <pc:docMk/>
      </pc:docMkLst>
      <pc:sldChg chg="addSp delSp modSp mod">
        <pc:chgData name="Lily Zhang" userId="afc0fb21-8481-4ffc-8470-162fc7e82392" providerId="ADAL" clId="{61EE84A1-9442-4BE2-B242-91BE301E1C8C}" dt="2025-02-23T21:58:53.552" v="659" actId="14734"/>
        <pc:sldMkLst>
          <pc:docMk/>
          <pc:sldMk cId="2176402905" sldId="259"/>
        </pc:sldMkLst>
        <pc:spChg chg="del">
          <ac:chgData name="Lily Zhang" userId="afc0fb21-8481-4ffc-8470-162fc7e82392" providerId="ADAL" clId="{61EE84A1-9442-4BE2-B242-91BE301E1C8C}" dt="2025-02-23T21:54:59.451" v="612" actId="478"/>
          <ac:spMkLst>
            <pc:docMk/>
            <pc:sldMk cId="2176402905" sldId="259"/>
            <ac:spMk id="2" creationId="{06E7BBA5-1791-9C0A-DC39-4BAEA53ED7D4}"/>
          </ac:spMkLst>
        </pc:spChg>
        <pc:spChg chg="mod">
          <ac:chgData name="Lily Zhang" userId="afc0fb21-8481-4ffc-8470-162fc7e82392" providerId="ADAL" clId="{61EE84A1-9442-4BE2-B242-91BE301E1C8C}" dt="2025-02-23T21:57:33.992" v="640" actId="255"/>
          <ac:spMkLst>
            <pc:docMk/>
            <pc:sldMk cId="2176402905" sldId="259"/>
            <ac:spMk id="3" creationId="{9B42885A-2689-ECD7-591D-433D056C65AA}"/>
          </ac:spMkLst>
        </pc:spChg>
        <pc:graphicFrameChg chg="add mod modGraphic">
          <ac:chgData name="Lily Zhang" userId="afc0fb21-8481-4ffc-8470-162fc7e82392" providerId="ADAL" clId="{61EE84A1-9442-4BE2-B242-91BE301E1C8C}" dt="2025-02-23T21:58:53.552" v="659" actId="14734"/>
          <ac:graphicFrameMkLst>
            <pc:docMk/>
            <pc:sldMk cId="2176402905" sldId="259"/>
            <ac:graphicFrameMk id="4" creationId="{F2AEEB2B-826D-8DF7-81F4-049532C3F3AC}"/>
          </ac:graphicFrameMkLst>
        </pc:graphicFrameChg>
      </pc:sldChg>
      <pc:sldChg chg="addSp modSp mod ord">
        <pc:chgData name="Lily Zhang" userId="afc0fb21-8481-4ffc-8470-162fc7e82392" providerId="ADAL" clId="{61EE84A1-9442-4BE2-B242-91BE301E1C8C}" dt="2025-02-23T21:52:39.791" v="599" actId="27636"/>
        <pc:sldMkLst>
          <pc:docMk/>
          <pc:sldMk cId="2590933516" sldId="265"/>
        </pc:sldMkLst>
        <pc:spChg chg="mod">
          <ac:chgData name="Lily Zhang" userId="afc0fb21-8481-4ffc-8470-162fc7e82392" providerId="ADAL" clId="{61EE84A1-9442-4BE2-B242-91BE301E1C8C}" dt="2025-02-23T21:51:49.607" v="584" actId="255"/>
          <ac:spMkLst>
            <pc:docMk/>
            <pc:sldMk cId="2590933516" sldId="265"/>
            <ac:spMk id="2" creationId="{B965ECD3-0500-31EB-8B8E-B874C6F95C8B}"/>
          </ac:spMkLst>
        </pc:spChg>
        <pc:spChg chg="add mod">
          <ac:chgData name="Lily Zhang" userId="afc0fb21-8481-4ffc-8470-162fc7e82392" providerId="ADAL" clId="{61EE84A1-9442-4BE2-B242-91BE301E1C8C}" dt="2025-02-23T21:52:39.791" v="599" actId="27636"/>
          <ac:spMkLst>
            <pc:docMk/>
            <pc:sldMk cId="2590933516" sldId="265"/>
            <ac:spMk id="3" creationId="{3CFD87B8-2307-09B0-44F0-8119ADC99773}"/>
          </ac:spMkLst>
        </pc:spChg>
      </pc:sldChg>
      <pc:sldChg chg="addSp delSp modSp mod ord">
        <pc:chgData name="Lily Zhang" userId="afc0fb21-8481-4ffc-8470-162fc7e82392" providerId="ADAL" clId="{61EE84A1-9442-4BE2-B242-91BE301E1C8C}" dt="2025-02-23T21:24:29.228" v="410" actId="5793"/>
        <pc:sldMkLst>
          <pc:docMk/>
          <pc:sldMk cId="193697363" sldId="266"/>
        </pc:sldMkLst>
        <pc:spChg chg="del">
          <ac:chgData name="Lily Zhang" userId="afc0fb21-8481-4ffc-8470-162fc7e82392" providerId="ADAL" clId="{61EE84A1-9442-4BE2-B242-91BE301E1C8C}" dt="2025-02-23T21:23:35.324" v="398" actId="478"/>
          <ac:spMkLst>
            <pc:docMk/>
            <pc:sldMk cId="193697363" sldId="266"/>
            <ac:spMk id="2" creationId="{AC430856-4A3A-1AA4-CF6E-B5327933185C}"/>
          </ac:spMkLst>
        </pc:spChg>
        <pc:spChg chg="add mod">
          <ac:chgData name="Lily Zhang" userId="afc0fb21-8481-4ffc-8470-162fc7e82392" providerId="ADAL" clId="{61EE84A1-9442-4BE2-B242-91BE301E1C8C}" dt="2025-02-23T21:24:29.228" v="410" actId="5793"/>
          <ac:spMkLst>
            <pc:docMk/>
            <pc:sldMk cId="193697363" sldId="266"/>
            <ac:spMk id="3" creationId="{C0CCC2D1-A6BE-BAF2-4475-79C354568258}"/>
          </ac:spMkLst>
        </pc:spChg>
        <pc:spChg chg="add del mod">
          <ac:chgData name="Lily Zhang" userId="afc0fb21-8481-4ffc-8470-162fc7e82392" providerId="ADAL" clId="{61EE84A1-9442-4BE2-B242-91BE301E1C8C}" dt="2025-02-23T21:23:41.676" v="401" actId="478"/>
          <ac:spMkLst>
            <pc:docMk/>
            <pc:sldMk cId="193697363" sldId="266"/>
            <ac:spMk id="5" creationId="{F39BB253-BDA9-3156-5FDC-55605D1B7E6A}"/>
          </ac:spMkLst>
        </pc:spChg>
        <pc:spChg chg="add mod">
          <ac:chgData name="Lily Zhang" userId="afc0fb21-8481-4ffc-8470-162fc7e82392" providerId="ADAL" clId="{61EE84A1-9442-4BE2-B242-91BE301E1C8C}" dt="2025-02-23T21:23:59.254" v="404" actId="1076"/>
          <ac:spMkLst>
            <pc:docMk/>
            <pc:sldMk cId="193697363" sldId="266"/>
            <ac:spMk id="6" creationId="{E489FE4C-77C4-50DE-E009-8A8263196088}"/>
          </ac:spMkLst>
        </pc:spChg>
      </pc:sldChg>
      <pc:sldChg chg="addSp delSp modSp mod ord">
        <pc:chgData name="Lily Zhang" userId="afc0fb21-8481-4ffc-8470-162fc7e82392" providerId="ADAL" clId="{61EE84A1-9442-4BE2-B242-91BE301E1C8C}" dt="2025-02-23T21:49:11.644" v="559" actId="255"/>
        <pc:sldMkLst>
          <pc:docMk/>
          <pc:sldMk cId="2615439662" sldId="267"/>
        </pc:sldMkLst>
        <pc:spChg chg="mod">
          <ac:chgData name="Lily Zhang" userId="afc0fb21-8481-4ffc-8470-162fc7e82392" providerId="ADAL" clId="{61EE84A1-9442-4BE2-B242-91BE301E1C8C}" dt="2025-02-23T21:48:13.766" v="547" actId="255"/>
          <ac:spMkLst>
            <pc:docMk/>
            <pc:sldMk cId="2615439662" sldId="267"/>
            <ac:spMk id="2" creationId="{3F957421-9BC8-9238-6351-0DFF65F0EC0B}"/>
          </ac:spMkLst>
        </pc:spChg>
        <pc:spChg chg="add del">
          <ac:chgData name="Lily Zhang" userId="afc0fb21-8481-4ffc-8470-162fc7e82392" providerId="ADAL" clId="{61EE84A1-9442-4BE2-B242-91BE301E1C8C}" dt="2025-02-23T21:48:19.885" v="549" actId="22"/>
          <ac:spMkLst>
            <pc:docMk/>
            <pc:sldMk cId="2615439662" sldId="267"/>
            <ac:spMk id="4" creationId="{70788293-CA0D-A3AB-2707-867036D6295E}"/>
          </ac:spMkLst>
        </pc:spChg>
        <pc:spChg chg="add mod">
          <ac:chgData name="Lily Zhang" userId="afc0fb21-8481-4ffc-8470-162fc7e82392" providerId="ADAL" clId="{61EE84A1-9442-4BE2-B242-91BE301E1C8C}" dt="2025-02-23T21:49:11.644" v="559" actId="255"/>
          <ac:spMkLst>
            <pc:docMk/>
            <pc:sldMk cId="2615439662" sldId="267"/>
            <ac:spMk id="5" creationId="{F87CDB9A-3EA1-65FB-925C-61EA47C75B7A}"/>
          </ac:spMkLst>
        </pc:spChg>
      </pc:sldChg>
      <pc:sldChg chg="add del">
        <pc:chgData name="Lily Zhang" userId="afc0fb21-8481-4ffc-8470-162fc7e82392" providerId="ADAL" clId="{61EE84A1-9442-4BE2-B242-91BE301E1C8C}" dt="2025-02-23T22:18:48.185" v="824" actId="47"/>
        <pc:sldMkLst>
          <pc:docMk/>
          <pc:sldMk cId="1207754988" sldId="268"/>
        </pc:sldMkLst>
      </pc:sldChg>
      <pc:sldChg chg="add del ord">
        <pc:chgData name="Lily Zhang" userId="afc0fb21-8481-4ffc-8470-162fc7e82392" providerId="ADAL" clId="{61EE84A1-9442-4BE2-B242-91BE301E1C8C}" dt="2025-02-23T22:18:48.185" v="824" actId="47"/>
        <pc:sldMkLst>
          <pc:docMk/>
          <pc:sldMk cId="3048565416" sldId="270"/>
        </pc:sldMkLst>
      </pc:sldChg>
      <pc:sldChg chg="add del">
        <pc:chgData name="Lily Zhang" userId="afc0fb21-8481-4ffc-8470-162fc7e82392" providerId="ADAL" clId="{61EE84A1-9442-4BE2-B242-91BE301E1C8C}" dt="2025-02-23T22:18:48.185" v="824" actId="47"/>
        <pc:sldMkLst>
          <pc:docMk/>
          <pc:sldMk cId="2282850112" sldId="272"/>
        </pc:sldMkLst>
      </pc:sldChg>
      <pc:sldChg chg="add del">
        <pc:chgData name="Lily Zhang" userId="afc0fb21-8481-4ffc-8470-162fc7e82392" providerId="ADAL" clId="{61EE84A1-9442-4BE2-B242-91BE301E1C8C}" dt="2025-02-23T22:18:48.185" v="824" actId="47"/>
        <pc:sldMkLst>
          <pc:docMk/>
          <pc:sldMk cId="2620099118" sldId="274"/>
        </pc:sldMkLst>
      </pc:sldChg>
      <pc:sldChg chg="add del">
        <pc:chgData name="Lily Zhang" userId="afc0fb21-8481-4ffc-8470-162fc7e82392" providerId="ADAL" clId="{61EE84A1-9442-4BE2-B242-91BE301E1C8C}" dt="2025-02-23T22:18:48.185" v="824" actId="47"/>
        <pc:sldMkLst>
          <pc:docMk/>
          <pc:sldMk cId="2645435893" sldId="276"/>
        </pc:sldMkLst>
      </pc:sldChg>
      <pc:sldChg chg="add del">
        <pc:chgData name="Lily Zhang" userId="afc0fb21-8481-4ffc-8470-162fc7e82392" providerId="ADAL" clId="{61EE84A1-9442-4BE2-B242-91BE301E1C8C}" dt="2025-02-23T22:18:48.185" v="824" actId="47"/>
        <pc:sldMkLst>
          <pc:docMk/>
          <pc:sldMk cId="3201827678" sldId="278"/>
        </pc:sldMkLst>
      </pc:sldChg>
      <pc:sldChg chg="add del">
        <pc:chgData name="Lily Zhang" userId="afc0fb21-8481-4ffc-8470-162fc7e82392" providerId="ADAL" clId="{61EE84A1-9442-4BE2-B242-91BE301E1C8C}" dt="2025-02-23T22:18:48.185" v="824" actId="47"/>
        <pc:sldMkLst>
          <pc:docMk/>
          <pc:sldMk cId="499042171" sldId="280"/>
        </pc:sldMkLst>
      </pc:sldChg>
      <pc:sldChg chg="add del">
        <pc:chgData name="Lily Zhang" userId="afc0fb21-8481-4ffc-8470-162fc7e82392" providerId="ADAL" clId="{61EE84A1-9442-4BE2-B242-91BE301E1C8C}" dt="2025-02-23T22:18:48.185" v="824" actId="47"/>
        <pc:sldMkLst>
          <pc:docMk/>
          <pc:sldMk cId="2736826762" sldId="282"/>
        </pc:sldMkLst>
      </pc:sldChg>
      <pc:sldChg chg="add del">
        <pc:chgData name="Lily Zhang" userId="afc0fb21-8481-4ffc-8470-162fc7e82392" providerId="ADAL" clId="{61EE84A1-9442-4BE2-B242-91BE301E1C8C}" dt="2025-02-23T22:18:48.185" v="824" actId="47"/>
        <pc:sldMkLst>
          <pc:docMk/>
          <pc:sldMk cId="3453677102" sldId="284"/>
        </pc:sldMkLst>
      </pc:sldChg>
      <pc:sldChg chg="del">
        <pc:chgData name="Lily Zhang" userId="afc0fb21-8481-4ffc-8470-162fc7e82392" providerId="ADAL" clId="{61EE84A1-9442-4BE2-B242-91BE301E1C8C}" dt="2025-02-23T22:19:04.114" v="828" actId="47"/>
        <pc:sldMkLst>
          <pc:docMk/>
          <pc:sldMk cId="3681237327" sldId="288"/>
        </pc:sldMkLst>
      </pc:sldChg>
      <pc:sldChg chg="addSp modSp mod">
        <pc:chgData name="Lily Zhang" userId="afc0fb21-8481-4ffc-8470-162fc7e82392" providerId="ADAL" clId="{61EE84A1-9442-4BE2-B242-91BE301E1C8C}" dt="2025-02-23T21:29:40.432" v="479" actId="1076"/>
        <pc:sldMkLst>
          <pc:docMk/>
          <pc:sldMk cId="4193516140" sldId="291"/>
        </pc:sldMkLst>
        <pc:spChg chg="mod">
          <ac:chgData name="Lily Zhang" userId="afc0fb21-8481-4ffc-8470-162fc7e82392" providerId="ADAL" clId="{61EE84A1-9442-4BE2-B242-91BE301E1C8C}" dt="2025-02-23T21:29:31.780" v="477" actId="14100"/>
          <ac:spMkLst>
            <pc:docMk/>
            <pc:sldMk cId="4193516140" sldId="291"/>
            <ac:spMk id="4" creationId="{ADDEC51F-759D-6012-0C43-A643DF5F4FA0}"/>
          </ac:spMkLst>
        </pc:spChg>
        <pc:spChg chg="mod">
          <ac:chgData name="Lily Zhang" userId="afc0fb21-8481-4ffc-8470-162fc7e82392" providerId="ADAL" clId="{61EE84A1-9442-4BE2-B242-91BE301E1C8C}" dt="2025-02-23T21:28:53.188" v="468" actId="1076"/>
          <ac:spMkLst>
            <pc:docMk/>
            <pc:sldMk cId="4193516140" sldId="291"/>
            <ac:spMk id="5" creationId="{83DED9B9-43E7-3652-D805-5E30BAEBEB14}"/>
          </ac:spMkLst>
        </pc:spChg>
        <pc:picChg chg="add mod">
          <ac:chgData name="Lily Zhang" userId="afc0fb21-8481-4ffc-8470-162fc7e82392" providerId="ADAL" clId="{61EE84A1-9442-4BE2-B242-91BE301E1C8C}" dt="2025-02-23T21:29:40.432" v="479" actId="1076"/>
          <ac:picMkLst>
            <pc:docMk/>
            <pc:sldMk cId="4193516140" sldId="291"/>
            <ac:picMk id="3" creationId="{1A0195EC-D600-8FCD-C9AE-782D316D2893}"/>
          </ac:picMkLst>
        </pc:picChg>
      </pc:sldChg>
      <pc:sldChg chg="del">
        <pc:chgData name="Lily Zhang" userId="afc0fb21-8481-4ffc-8470-162fc7e82392" providerId="ADAL" clId="{61EE84A1-9442-4BE2-B242-91BE301E1C8C}" dt="2025-02-23T22:18:42.855" v="823" actId="47"/>
        <pc:sldMkLst>
          <pc:docMk/>
          <pc:sldMk cId="3633838874" sldId="292"/>
        </pc:sldMkLst>
      </pc:sldChg>
      <pc:sldChg chg="del">
        <pc:chgData name="Lily Zhang" userId="afc0fb21-8481-4ffc-8470-162fc7e82392" providerId="ADAL" clId="{61EE84A1-9442-4BE2-B242-91BE301E1C8C}" dt="2025-02-23T22:18:48.185" v="824" actId="47"/>
        <pc:sldMkLst>
          <pc:docMk/>
          <pc:sldMk cId="3046234050" sldId="293"/>
        </pc:sldMkLst>
      </pc:sldChg>
      <pc:sldChg chg="del">
        <pc:chgData name="Lily Zhang" userId="afc0fb21-8481-4ffc-8470-162fc7e82392" providerId="ADAL" clId="{61EE84A1-9442-4BE2-B242-91BE301E1C8C}" dt="2025-02-23T22:18:48.185" v="824" actId="47"/>
        <pc:sldMkLst>
          <pc:docMk/>
          <pc:sldMk cId="4269560684" sldId="294"/>
        </pc:sldMkLst>
      </pc:sldChg>
      <pc:sldChg chg="del">
        <pc:chgData name="Lily Zhang" userId="afc0fb21-8481-4ffc-8470-162fc7e82392" providerId="ADAL" clId="{61EE84A1-9442-4BE2-B242-91BE301E1C8C}" dt="2025-02-23T22:18:48.185" v="824" actId="47"/>
        <pc:sldMkLst>
          <pc:docMk/>
          <pc:sldMk cId="4199898116" sldId="295"/>
        </pc:sldMkLst>
      </pc:sldChg>
      <pc:sldChg chg="add del">
        <pc:chgData name="Lily Zhang" userId="afc0fb21-8481-4ffc-8470-162fc7e82392" providerId="ADAL" clId="{61EE84A1-9442-4BE2-B242-91BE301E1C8C}" dt="2025-02-23T22:18:48.185" v="824" actId="47"/>
        <pc:sldMkLst>
          <pc:docMk/>
          <pc:sldMk cId="4275848076" sldId="296"/>
        </pc:sldMkLst>
      </pc:sldChg>
      <pc:sldChg chg="addSp modSp add del mod ord">
        <pc:chgData name="Lily Zhang" userId="afc0fb21-8481-4ffc-8470-162fc7e82392" providerId="ADAL" clId="{61EE84A1-9442-4BE2-B242-91BE301E1C8C}" dt="2025-02-23T22:18:34.752" v="822" actId="1076"/>
        <pc:sldMkLst>
          <pc:docMk/>
          <pc:sldMk cId="1111424122" sldId="297"/>
        </pc:sldMkLst>
        <pc:spChg chg="mod">
          <ac:chgData name="Lily Zhang" userId="afc0fb21-8481-4ffc-8470-162fc7e82392" providerId="ADAL" clId="{61EE84A1-9442-4BE2-B242-91BE301E1C8C}" dt="2025-02-23T22:17:21.480" v="803" actId="1076"/>
          <ac:spMkLst>
            <pc:docMk/>
            <pc:sldMk cId="1111424122" sldId="297"/>
            <ac:spMk id="2" creationId="{C30B7764-D3AB-3A8A-8012-8CBF5C13B085}"/>
          </ac:spMkLst>
        </pc:spChg>
        <pc:spChg chg="mod">
          <ac:chgData name="Lily Zhang" userId="afc0fb21-8481-4ffc-8470-162fc7e82392" providerId="ADAL" clId="{61EE84A1-9442-4BE2-B242-91BE301E1C8C}" dt="2025-02-23T22:18:22.682" v="819" actId="1076"/>
          <ac:spMkLst>
            <pc:docMk/>
            <pc:sldMk cId="1111424122" sldId="297"/>
            <ac:spMk id="3" creationId="{54CDCFCE-6EF2-012E-44B3-38F7042BAA01}"/>
          </ac:spMkLst>
        </pc:spChg>
        <pc:spChg chg="mod">
          <ac:chgData name="Lily Zhang" userId="afc0fb21-8481-4ffc-8470-162fc7e82392" providerId="ADAL" clId="{61EE84A1-9442-4BE2-B242-91BE301E1C8C}" dt="2025-02-23T22:17:55.190" v="815" actId="1076"/>
          <ac:spMkLst>
            <pc:docMk/>
            <pc:sldMk cId="1111424122" sldId="297"/>
            <ac:spMk id="4" creationId="{E13A8EF6-E171-9B6E-9542-EA1F7873270C}"/>
          </ac:spMkLst>
        </pc:spChg>
        <pc:spChg chg="add mod">
          <ac:chgData name="Lily Zhang" userId="afc0fb21-8481-4ffc-8470-162fc7e82392" providerId="ADAL" clId="{61EE84A1-9442-4BE2-B242-91BE301E1C8C}" dt="2025-02-23T22:18:09.318" v="817" actId="1076"/>
          <ac:spMkLst>
            <pc:docMk/>
            <pc:sldMk cId="1111424122" sldId="297"/>
            <ac:spMk id="6" creationId="{533F7E66-D2D3-B8EA-242A-D09DB0E3D977}"/>
          </ac:spMkLst>
        </pc:spChg>
        <pc:spChg chg="add mod">
          <ac:chgData name="Lily Zhang" userId="afc0fb21-8481-4ffc-8470-162fc7e82392" providerId="ADAL" clId="{61EE84A1-9442-4BE2-B242-91BE301E1C8C}" dt="2025-02-23T22:18:30.612" v="820" actId="2711"/>
          <ac:spMkLst>
            <pc:docMk/>
            <pc:sldMk cId="1111424122" sldId="297"/>
            <ac:spMk id="7" creationId="{B9768120-78BC-E0E8-6F24-E69CE9F1112C}"/>
          </ac:spMkLst>
        </pc:spChg>
        <pc:spChg chg="add mod">
          <ac:chgData name="Lily Zhang" userId="afc0fb21-8481-4ffc-8470-162fc7e82392" providerId="ADAL" clId="{61EE84A1-9442-4BE2-B242-91BE301E1C8C}" dt="2025-02-23T22:18:00.168" v="816" actId="1076"/>
          <ac:spMkLst>
            <pc:docMk/>
            <pc:sldMk cId="1111424122" sldId="297"/>
            <ac:spMk id="8" creationId="{919C61E3-4277-C890-DD66-5682F964D542}"/>
          </ac:spMkLst>
        </pc:spChg>
        <pc:spChg chg="add mod">
          <ac:chgData name="Lily Zhang" userId="afc0fb21-8481-4ffc-8470-162fc7e82392" providerId="ADAL" clId="{61EE84A1-9442-4BE2-B242-91BE301E1C8C}" dt="2025-02-23T22:18:34.752" v="822" actId="1076"/>
          <ac:spMkLst>
            <pc:docMk/>
            <pc:sldMk cId="1111424122" sldId="297"/>
            <ac:spMk id="9" creationId="{8831B30D-3E69-CD3B-6FCC-EDE688421A27}"/>
          </ac:spMkLst>
        </pc:spChg>
      </pc:sldChg>
      <pc:sldChg chg="add del">
        <pc:chgData name="Lily Zhang" userId="afc0fb21-8481-4ffc-8470-162fc7e82392" providerId="ADAL" clId="{61EE84A1-9442-4BE2-B242-91BE301E1C8C}" dt="2025-02-23T22:18:48.185" v="824" actId="47"/>
        <pc:sldMkLst>
          <pc:docMk/>
          <pc:sldMk cId="281999338" sldId="298"/>
        </pc:sldMkLst>
      </pc:sldChg>
      <pc:sldChg chg="add del">
        <pc:chgData name="Lily Zhang" userId="afc0fb21-8481-4ffc-8470-162fc7e82392" providerId="ADAL" clId="{61EE84A1-9442-4BE2-B242-91BE301E1C8C}" dt="2025-02-23T22:18:48.185" v="824" actId="47"/>
        <pc:sldMkLst>
          <pc:docMk/>
          <pc:sldMk cId="2672012586" sldId="299"/>
        </pc:sldMkLst>
      </pc:sldChg>
      <pc:sldChg chg="add del">
        <pc:chgData name="Lily Zhang" userId="afc0fb21-8481-4ffc-8470-162fc7e82392" providerId="ADAL" clId="{61EE84A1-9442-4BE2-B242-91BE301E1C8C}" dt="2025-02-23T22:18:48.185" v="824" actId="47"/>
        <pc:sldMkLst>
          <pc:docMk/>
          <pc:sldMk cId="3435901401" sldId="300"/>
        </pc:sldMkLst>
      </pc:sldChg>
      <pc:sldChg chg="add del">
        <pc:chgData name="Lily Zhang" userId="afc0fb21-8481-4ffc-8470-162fc7e82392" providerId="ADAL" clId="{61EE84A1-9442-4BE2-B242-91BE301E1C8C}" dt="2025-02-23T22:18:48.185" v="824" actId="47"/>
        <pc:sldMkLst>
          <pc:docMk/>
          <pc:sldMk cId="2403690403" sldId="301"/>
        </pc:sldMkLst>
      </pc:sldChg>
      <pc:sldChg chg="add del">
        <pc:chgData name="Lily Zhang" userId="afc0fb21-8481-4ffc-8470-162fc7e82392" providerId="ADAL" clId="{61EE84A1-9442-4BE2-B242-91BE301E1C8C}" dt="2025-02-23T22:18:48.185" v="824" actId="47"/>
        <pc:sldMkLst>
          <pc:docMk/>
          <pc:sldMk cId="1269276719" sldId="302"/>
        </pc:sldMkLst>
      </pc:sldChg>
      <pc:sldChg chg="add del">
        <pc:chgData name="Lily Zhang" userId="afc0fb21-8481-4ffc-8470-162fc7e82392" providerId="ADAL" clId="{61EE84A1-9442-4BE2-B242-91BE301E1C8C}" dt="2025-02-23T22:18:48.185" v="824" actId="47"/>
        <pc:sldMkLst>
          <pc:docMk/>
          <pc:sldMk cId="2083963998" sldId="303"/>
        </pc:sldMkLst>
      </pc:sldChg>
      <pc:sldChg chg="add del">
        <pc:chgData name="Lily Zhang" userId="afc0fb21-8481-4ffc-8470-162fc7e82392" providerId="ADAL" clId="{61EE84A1-9442-4BE2-B242-91BE301E1C8C}" dt="2025-02-23T22:18:48.185" v="824" actId="47"/>
        <pc:sldMkLst>
          <pc:docMk/>
          <pc:sldMk cId="630748805" sldId="304"/>
        </pc:sldMkLst>
      </pc:sldChg>
      <pc:sldChg chg="del">
        <pc:chgData name="Lily Zhang" userId="afc0fb21-8481-4ffc-8470-162fc7e82392" providerId="ADAL" clId="{61EE84A1-9442-4BE2-B242-91BE301E1C8C}" dt="2025-02-23T22:01:19.090" v="687" actId="47"/>
        <pc:sldMkLst>
          <pc:docMk/>
          <pc:sldMk cId="1446730654" sldId="305"/>
        </pc:sldMkLst>
      </pc:sldChg>
      <pc:sldChg chg="del">
        <pc:chgData name="Lily Zhang" userId="afc0fb21-8481-4ffc-8470-162fc7e82392" providerId="ADAL" clId="{61EE84A1-9442-4BE2-B242-91BE301E1C8C}" dt="2025-02-23T22:00:56.386" v="686" actId="47"/>
        <pc:sldMkLst>
          <pc:docMk/>
          <pc:sldMk cId="274621017" sldId="306"/>
        </pc:sldMkLst>
      </pc:sldChg>
      <pc:sldChg chg="addSp delSp modSp add mod">
        <pc:chgData name="Lily Zhang" userId="afc0fb21-8481-4ffc-8470-162fc7e82392" providerId="ADAL" clId="{61EE84A1-9442-4BE2-B242-91BE301E1C8C}" dt="2025-02-21T01:30:59.953" v="48" actId="14100"/>
        <pc:sldMkLst>
          <pc:docMk/>
          <pc:sldMk cId="2905899787" sldId="312"/>
        </pc:sldMkLst>
        <pc:spChg chg="mod">
          <ac:chgData name="Lily Zhang" userId="afc0fb21-8481-4ffc-8470-162fc7e82392" providerId="ADAL" clId="{61EE84A1-9442-4BE2-B242-91BE301E1C8C}" dt="2025-02-21T01:25:19.935" v="17" actId="14100"/>
          <ac:spMkLst>
            <pc:docMk/>
            <pc:sldMk cId="2905899787" sldId="312"/>
            <ac:spMk id="4" creationId="{A4829F57-AD14-5941-C50A-023C9B25AC54}"/>
          </ac:spMkLst>
        </pc:spChg>
        <pc:spChg chg="mod">
          <ac:chgData name="Lily Zhang" userId="afc0fb21-8481-4ffc-8470-162fc7e82392" providerId="ADAL" clId="{61EE84A1-9442-4BE2-B242-91BE301E1C8C}" dt="2025-02-21T01:30:59.953" v="48" actId="14100"/>
          <ac:spMkLst>
            <pc:docMk/>
            <pc:sldMk cId="2905899787" sldId="312"/>
            <ac:spMk id="5" creationId="{A44FF38B-82A1-61B4-12A8-6AE8378FE4B6}"/>
          </ac:spMkLst>
        </pc:spChg>
        <pc:spChg chg="add mod">
          <ac:chgData name="Lily Zhang" userId="afc0fb21-8481-4ffc-8470-162fc7e82392" providerId="ADAL" clId="{61EE84A1-9442-4BE2-B242-91BE301E1C8C}" dt="2025-02-21T01:30:41.486" v="47" actId="1076"/>
          <ac:spMkLst>
            <pc:docMk/>
            <pc:sldMk cId="2905899787" sldId="312"/>
            <ac:spMk id="10" creationId="{EEAEFC6E-9346-9F5D-741B-7CA650B2B583}"/>
          </ac:spMkLst>
        </pc:spChg>
        <pc:picChg chg="del">
          <ac:chgData name="Lily Zhang" userId="afc0fb21-8481-4ffc-8470-162fc7e82392" providerId="ADAL" clId="{61EE84A1-9442-4BE2-B242-91BE301E1C8C}" dt="2025-02-21T01:25:26.041" v="18" actId="478"/>
          <ac:picMkLst>
            <pc:docMk/>
            <pc:sldMk cId="2905899787" sldId="312"/>
            <ac:picMk id="2" creationId="{BB157D8A-44FF-0D02-83D7-4F6DADF3C5FA}"/>
          </ac:picMkLst>
        </pc:picChg>
        <pc:picChg chg="add mod">
          <ac:chgData name="Lily Zhang" userId="afc0fb21-8481-4ffc-8470-162fc7e82392" providerId="ADAL" clId="{61EE84A1-9442-4BE2-B242-91BE301E1C8C}" dt="2025-02-21T01:25:48.319" v="24" actId="1076"/>
          <ac:picMkLst>
            <pc:docMk/>
            <pc:sldMk cId="2905899787" sldId="312"/>
            <ac:picMk id="3" creationId="{2AB8AC7D-C603-AFCE-CF9B-C7C25D782604}"/>
          </ac:picMkLst>
        </pc:picChg>
        <pc:picChg chg="del">
          <ac:chgData name="Lily Zhang" userId="afc0fb21-8481-4ffc-8470-162fc7e82392" providerId="ADAL" clId="{61EE84A1-9442-4BE2-B242-91BE301E1C8C}" dt="2025-02-21T01:25:26.550" v="19" actId="478"/>
          <ac:picMkLst>
            <pc:docMk/>
            <pc:sldMk cId="2905899787" sldId="312"/>
            <ac:picMk id="6" creationId="{F314A2E2-B595-29E7-CF4B-59E8C1283330}"/>
          </ac:picMkLst>
        </pc:picChg>
        <pc:picChg chg="add mod">
          <ac:chgData name="Lily Zhang" userId="afc0fb21-8481-4ffc-8470-162fc7e82392" providerId="ADAL" clId="{61EE84A1-9442-4BE2-B242-91BE301E1C8C}" dt="2025-02-21T01:25:53.858" v="26" actId="1076"/>
          <ac:picMkLst>
            <pc:docMk/>
            <pc:sldMk cId="2905899787" sldId="312"/>
            <ac:picMk id="7" creationId="{7D79D749-9AD9-7EA2-52A5-FF04833B925F}"/>
          </ac:picMkLst>
        </pc:picChg>
        <pc:picChg chg="add mod">
          <ac:chgData name="Lily Zhang" userId="afc0fb21-8481-4ffc-8470-162fc7e82392" providerId="ADAL" clId="{61EE84A1-9442-4BE2-B242-91BE301E1C8C}" dt="2025-02-21T01:25:51.345" v="25" actId="1076"/>
          <ac:picMkLst>
            <pc:docMk/>
            <pc:sldMk cId="2905899787" sldId="312"/>
            <ac:picMk id="8" creationId="{01B6ADB0-0D91-6C10-A598-41CFDC447928}"/>
          </ac:picMkLst>
        </pc:picChg>
      </pc:sldChg>
      <pc:sldChg chg="addSp delSp modSp add mod">
        <pc:chgData name="Lily Zhang" userId="afc0fb21-8481-4ffc-8470-162fc7e82392" providerId="ADAL" clId="{61EE84A1-9442-4BE2-B242-91BE301E1C8C}" dt="2025-02-21T01:35:17.579" v="167" actId="14100"/>
        <pc:sldMkLst>
          <pc:docMk/>
          <pc:sldMk cId="1198854150" sldId="313"/>
        </pc:sldMkLst>
        <pc:spChg chg="add mod">
          <ac:chgData name="Lily Zhang" userId="afc0fb21-8481-4ffc-8470-162fc7e82392" providerId="ADAL" clId="{61EE84A1-9442-4BE2-B242-91BE301E1C8C}" dt="2025-02-21T01:35:17.579" v="167" actId="14100"/>
          <ac:spMkLst>
            <pc:docMk/>
            <pc:sldMk cId="1198854150" sldId="313"/>
            <ac:spMk id="3" creationId="{EC710C52-7068-48D6-24F9-CA24F6BE623B}"/>
          </ac:spMkLst>
        </pc:spChg>
        <pc:spChg chg="del">
          <ac:chgData name="Lily Zhang" userId="afc0fb21-8481-4ffc-8470-162fc7e82392" providerId="ADAL" clId="{61EE84A1-9442-4BE2-B242-91BE301E1C8C}" dt="2025-02-21T01:31:28.462" v="50" actId="478"/>
          <ac:spMkLst>
            <pc:docMk/>
            <pc:sldMk cId="1198854150" sldId="313"/>
            <ac:spMk id="4" creationId="{ADDEC51F-759D-6012-0C43-A643DF5F4FA0}"/>
          </ac:spMkLst>
        </pc:spChg>
        <pc:spChg chg="mod">
          <ac:chgData name="Lily Zhang" userId="afc0fb21-8481-4ffc-8470-162fc7e82392" providerId="ADAL" clId="{61EE84A1-9442-4BE2-B242-91BE301E1C8C}" dt="2025-02-21T01:34:58.877" v="162" actId="1076"/>
          <ac:spMkLst>
            <pc:docMk/>
            <pc:sldMk cId="1198854150" sldId="313"/>
            <ac:spMk id="5" creationId="{83DED9B9-43E7-3652-D805-5E30BAEBEB14}"/>
          </ac:spMkLst>
        </pc:spChg>
        <pc:spChg chg="add mod">
          <ac:chgData name="Lily Zhang" userId="afc0fb21-8481-4ffc-8470-162fc7e82392" providerId="ADAL" clId="{61EE84A1-9442-4BE2-B242-91BE301E1C8C}" dt="2025-02-21T01:33:38.851" v="134" actId="207"/>
          <ac:spMkLst>
            <pc:docMk/>
            <pc:sldMk cId="1198854150" sldId="313"/>
            <ac:spMk id="6" creationId="{C48C6FFB-36A6-9081-667B-626464DEF0C7}"/>
          </ac:spMkLst>
        </pc:spChg>
        <pc:spChg chg="add mod">
          <ac:chgData name="Lily Zhang" userId="afc0fb21-8481-4ffc-8470-162fc7e82392" providerId="ADAL" clId="{61EE84A1-9442-4BE2-B242-91BE301E1C8C}" dt="2025-02-21T01:33:42.224" v="135" actId="207"/>
          <ac:spMkLst>
            <pc:docMk/>
            <pc:sldMk cId="1198854150" sldId="313"/>
            <ac:spMk id="7" creationId="{8E740C5B-FDBA-1D14-23AC-8F66D23C8E95}"/>
          </ac:spMkLst>
        </pc:spChg>
        <pc:spChg chg="add mod">
          <ac:chgData name="Lily Zhang" userId="afc0fb21-8481-4ffc-8470-162fc7e82392" providerId="ADAL" clId="{61EE84A1-9442-4BE2-B242-91BE301E1C8C}" dt="2025-02-21T01:34:12.222" v="152" actId="207"/>
          <ac:spMkLst>
            <pc:docMk/>
            <pc:sldMk cId="1198854150" sldId="313"/>
            <ac:spMk id="8" creationId="{BAB51905-5D4D-F21A-8E04-0228E9FA21F0}"/>
          </ac:spMkLst>
        </pc:spChg>
        <pc:spChg chg="add mod">
          <ac:chgData name="Lily Zhang" userId="afc0fb21-8481-4ffc-8470-162fc7e82392" providerId="ADAL" clId="{61EE84A1-9442-4BE2-B242-91BE301E1C8C}" dt="2025-02-21T01:34:23.791" v="155" actId="207"/>
          <ac:spMkLst>
            <pc:docMk/>
            <pc:sldMk cId="1198854150" sldId="313"/>
            <ac:spMk id="9" creationId="{CFA6E310-D876-D80C-B062-D21F1CFE7772}"/>
          </ac:spMkLst>
        </pc:spChg>
        <pc:spChg chg="add mod">
          <ac:chgData name="Lily Zhang" userId="afc0fb21-8481-4ffc-8470-162fc7e82392" providerId="ADAL" clId="{61EE84A1-9442-4BE2-B242-91BE301E1C8C}" dt="2025-02-21T01:34:27.476" v="156" actId="207"/>
          <ac:spMkLst>
            <pc:docMk/>
            <pc:sldMk cId="1198854150" sldId="313"/>
            <ac:spMk id="10" creationId="{B3EB3FCE-ECFD-2C52-2D3B-7E9579AB61EE}"/>
          </ac:spMkLst>
        </pc:spChg>
        <pc:spChg chg="add mod">
          <ac:chgData name="Lily Zhang" userId="afc0fb21-8481-4ffc-8470-162fc7e82392" providerId="ADAL" clId="{61EE84A1-9442-4BE2-B242-91BE301E1C8C}" dt="2025-02-21T01:34:30.820" v="157" actId="207"/>
          <ac:spMkLst>
            <pc:docMk/>
            <pc:sldMk cId="1198854150" sldId="313"/>
            <ac:spMk id="11" creationId="{6F1507E3-A606-7EF4-4ABF-6BE06E18012F}"/>
          </ac:spMkLst>
        </pc:spChg>
        <pc:spChg chg="add mod">
          <ac:chgData name="Lily Zhang" userId="afc0fb21-8481-4ffc-8470-162fc7e82392" providerId="ADAL" clId="{61EE84A1-9442-4BE2-B242-91BE301E1C8C}" dt="2025-02-21T01:34:35.686" v="159" actId="113"/>
          <ac:spMkLst>
            <pc:docMk/>
            <pc:sldMk cId="1198854150" sldId="313"/>
            <ac:spMk id="12" creationId="{732E250F-F7E8-EAE7-A478-95F90DB0B89C}"/>
          </ac:spMkLst>
        </pc:spChg>
        <pc:spChg chg="add mod">
          <ac:chgData name="Lily Zhang" userId="afc0fb21-8481-4ffc-8470-162fc7e82392" providerId="ADAL" clId="{61EE84A1-9442-4BE2-B242-91BE301E1C8C}" dt="2025-02-21T01:33:35.420" v="133" actId="207"/>
          <ac:spMkLst>
            <pc:docMk/>
            <pc:sldMk cId="1198854150" sldId="313"/>
            <ac:spMk id="13" creationId="{FF8266A2-B299-4438-7E58-14829BE970DB}"/>
          </ac:spMkLst>
        </pc:spChg>
      </pc:sldChg>
      <pc:sldChg chg="delSp modSp add del mod ord">
        <pc:chgData name="Lily Zhang" userId="afc0fb21-8481-4ffc-8470-162fc7e82392" providerId="ADAL" clId="{61EE84A1-9442-4BE2-B242-91BE301E1C8C}" dt="2025-02-23T21:24:52.200" v="411" actId="47"/>
        <pc:sldMkLst>
          <pc:docMk/>
          <pc:sldMk cId="1275563156" sldId="314"/>
        </pc:sldMkLst>
        <pc:spChg chg="mod">
          <ac:chgData name="Lily Zhang" userId="afc0fb21-8481-4ffc-8470-162fc7e82392" providerId="ADAL" clId="{61EE84A1-9442-4BE2-B242-91BE301E1C8C}" dt="2025-02-21T02:14:11.136" v="260" actId="6549"/>
          <ac:spMkLst>
            <pc:docMk/>
            <pc:sldMk cId="1275563156" sldId="314"/>
            <ac:spMk id="4" creationId="{ADDEC51F-759D-6012-0C43-A643DF5F4FA0}"/>
          </ac:spMkLst>
        </pc:spChg>
        <pc:spChg chg="mod">
          <ac:chgData name="Lily Zhang" userId="afc0fb21-8481-4ffc-8470-162fc7e82392" providerId="ADAL" clId="{61EE84A1-9442-4BE2-B242-91BE301E1C8C}" dt="2025-02-21T02:12:34.540" v="243" actId="1076"/>
          <ac:spMkLst>
            <pc:docMk/>
            <pc:sldMk cId="1275563156" sldId="314"/>
            <ac:spMk id="5" creationId="{83DED9B9-43E7-3652-D805-5E30BAEBEB14}"/>
          </ac:spMkLst>
        </pc:spChg>
        <pc:picChg chg="del">
          <ac:chgData name="Lily Zhang" userId="afc0fb21-8481-4ffc-8470-162fc7e82392" providerId="ADAL" clId="{61EE84A1-9442-4BE2-B242-91BE301E1C8C}" dt="2025-02-21T02:12:01.581" v="235" actId="478"/>
          <ac:picMkLst>
            <pc:docMk/>
            <pc:sldMk cId="1275563156" sldId="314"/>
            <ac:picMk id="3" creationId="{1A0195EC-D600-8FCD-C9AE-782D316D2893}"/>
          </ac:picMkLst>
        </pc:picChg>
      </pc:sldChg>
      <pc:sldChg chg="modSp add del mod">
        <pc:chgData name="Lily Zhang" userId="afc0fb21-8481-4ffc-8470-162fc7e82392" providerId="ADAL" clId="{61EE84A1-9442-4BE2-B242-91BE301E1C8C}" dt="2025-02-23T21:25:45.937" v="425" actId="2696"/>
        <pc:sldMkLst>
          <pc:docMk/>
          <pc:sldMk cId="166109570" sldId="315"/>
        </pc:sldMkLst>
        <pc:spChg chg="mod">
          <ac:chgData name="Lily Zhang" userId="afc0fb21-8481-4ffc-8470-162fc7e82392" providerId="ADAL" clId="{61EE84A1-9442-4BE2-B242-91BE301E1C8C}" dt="2025-02-21T02:13:59.557" v="258" actId="27636"/>
          <ac:spMkLst>
            <pc:docMk/>
            <pc:sldMk cId="166109570" sldId="315"/>
            <ac:spMk id="4" creationId="{ADDEC51F-759D-6012-0C43-A643DF5F4FA0}"/>
          </ac:spMkLst>
        </pc:spChg>
      </pc:sldChg>
      <pc:sldChg chg="modSp add mod ord">
        <pc:chgData name="Lily Zhang" userId="afc0fb21-8481-4ffc-8470-162fc7e82392" providerId="ADAL" clId="{61EE84A1-9442-4BE2-B242-91BE301E1C8C}" dt="2025-02-21T02:20:00.964" v="281" actId="1076"/>
        <pc:sldMkLst>
          <pc:docMk/>
          <pc:sldMk cId="2539346108" sldId="316"/>
        </pc:sldMkLst>
        <pc:spChg chg="mod">
          <ac:chgData name="Lily Zhang" userId="afc0fb21-8481-4ffc-8470-162fc7e82392" providerId="ADAL" clId="{61EE84A1-9442-4BE2-B242-91BE301E1C8C}" dt="2025-02-21T02:20:00.964" v="281" actId="1076"/>
          <ac:spMkLst>
            <pc:docMk/>
            <pc:sldMk cId="2539346108" sldId="316"/>
            <ac:spMk id="2" creationId="{2B8C5C13-EAD7-B22D-E31C-8A158DC82E14}"/>
          </ac:spMkLst>
        </pc:spChg>
      </pc:sldChg>
      <pc:sldChg chg="modSp add del mod ord">
        <pc:chgData name="Lily Zhang" userId="afc0fb21-8481-4ffc-8470-162fc7e82392" providerId="ADAL" clId="{61EE84A1-9442-4BE2-B242-91BE301E1C8C}" dt="2025-02-23T21:26:23.189" v="436" actId="2696"/>
        <pc:sldMkLst>
          <pc:docMk/>
          <pc:sldMk cId="3998354402" sldId="317"/>
        </pc:sldMkLst>
        <pc:spChg chg="mod">
          <ac:chgData name="Lily Zhang" userId="afc0fb21-8481-4ffc-8470-162fc7e82392" providerId="ADAL" clId="{61EE84A1-9442-4BE2-B242-91BE301E1C8C}" dt="2025-02-21T02:24:37.383" v="289" actId="27636"/>
          <ac:spMkLst>
            <pc:docMk/>
            <pc:sldMk cId="3998354402" sldId="317"/>
            <ac:spMk id="4" creationId="{ADDEC51F-759D-6012-0C43-A643DF5F4FA0}"/>
          </ac:spMkLst>
        </pc:spChg>
        <pc:spChg chg="mod">
          <ac:chgData name="Lily Zhang" userId="afc0fb21-8481-4ffc-8470-162fc7e82392" providerId="ADAL" clId="{61EE84A1-9442-4BE2-B242-91BE301E1C8C}" dt="2025-02-21T02:24:17.819" v="285"/>
          <ac:spMkLst>
            <pc:docMk/>
            <pc:sldMk cId="3998354402" sldId="317"/>
            <ac:spMk id="5" creationId="{83DED9B9-43E7-3652-D805-5E30BAEBEB14}"/>
          </ac:spMkLst>
        </pc:spChg>
      </pc:sldChg>
      <pc:sldChg chg="modSp add del mod">
        <pc:chgData name="Lily Zhang" userId="afc0fb21-8481-4ffc-8470-162fc7e82392" providerId="ADAL" clId="{61EE84A1-9442-4BE2-B242-91BE301E1C8C}" dt="2025-02-23T21:27:30.815" v="451" actId="47"/>
        <pc:sldMkLst>
          <pc:docMk/>
          <pc:sldMk cId="85447577" sldId="318"/>
        </pc:sldMkLst>
        <pc:spChg chg="mod">
          <ac:chgData name="Lily Zhang" userId="afc0fb21-8481-4ffc-8470-162fc7e82392" providerId="ADAL" clId="{61EE84A1-9442-4BE2-B242-91BE301E1C8C}" dt="2025-02-21T02:28:05.664" v="369" actId="14100"/>
          <ac:spMkLst>
            <pc:docMk/>
            <pc:sldMk cId="85447577" sldId="318"/>
            <ac:spMk id="4" creationId="{ADDEC51F-759D-6012-0C43-A643DF5F4FA0}"/>
          </ac:spMkLst>
        </pc:spChg>
        <pc:spChg chg="mod">
          <ac:chgData name="Lily Zhang" userId="afc0fb21-8481-4ffc-8470-162fc7e82392" providerId="ADAL" clId="{61EE84A1-9442-4BE2-B242-91BE301E1C8C}" dt="2025-02-21T02:25:35.450" v="305" actId="1076"/>
          <ac:spMkLst>
            <pc:docMk/>
            <pc:sldMk cId="85447577" sldId="318"/>
            <ac:spMk id="5" creationId="{83DED9B9-43E7-3652-D805-5E30BAEBEB14}"/>
          </ac:spMkLst>
        </pc:spChg>
      </pc:sldChg>
      <pc:sldChg chg="modSp add del mod">
        <pc:chgData name="Lily Zhang" userId="afc0fb21-8481-4ffc-8470-162fc7e82392" providerId="ADAL" clId="{61EE84A1-9442-4BE2-B242-91BE301E1C8C}" dt="2025-02-23T21:28:01.048" v="461" actId="2696"/>
        <pc:sldMkLst>
          <pc:docMk/>
          <pc:sldMk cId="1371052768" sldId="319"/>
        </pc:sldMkLst>
        <pc:spChg chg="mod">
          <ac:chgData name="Lily Zhang" userId="afc0fb21-8481-4ffc-8470-162fc7e82392" providerId="ADAL" clId="{61EE84A1-9442-4BE2-B242-91BE301E1C8C}" dt="2025-02-21T02:29:11.666" v="387" actId="27636"/>
          <ac:spMkLst>
            <pc:docMk/>
            <pc:sldMk cId="1371052768" sldId="319"/>
            <ac:spMk id="4" creationId="{ADDEC51F-759D-6012-0C43-A643DF5F4FA0}"/>
          </ac:spMkLst>
        </pc:spChg>
        <pc:spChg chg="mod">
          <ac:chgData name="Lily Zhang" userId="afc0fb21-8481-4ffc-8470-162fc7e82392" providerId="ADAL" clId="{61EE84A1-9442-4BE2-B242-91BE301E1C8C}" dt="2025-02-21T02:28:41.126" v="376" actId="403"/>
          <ac:spMkLst>
            <pc:docMk/>
            <pc:sldMk cId="1371052768" sldId="319"/>
            <ac:spMk id="5" creationId="{83DED9B9-43E7-3652-D805-5E30BAEBEB14}"/>
          </ac:spMkLst>
        </pc:spChg>
      </pc:sldChg>
      <pc:sldChg chg="addSp delSp modSp add mod ord">
        <pc:chgData name="Lily Zhang" userId="afc0fb21-8481-4ffc-8470-162fc7e82392" providerId="ADAL" clId="{61EE84A1-9442-4BE2-B242-91BE301E1C8C}" dt="2025-02-23T21:42:55.017" v="484" actId="14100"/>
        <pc:sldMkLst>
          <pc:docMk/>
          <pc:sldMk cId="908063711" sldId="320"/>
        </pc:sldMkLst>
        <pc:spChg chg="add del mod">
          <ac:chgData name="Lily Zhang" userId="afc0fb21-8481-4ffc-8470-162fc7e82392" providerId="ADAL" clId="{61EE84A1-9442-4BE2-B242-91BE301E1C8C}" dt="2025-02-23T21:42:49.278" v="481"/>
          <ac:spMkLst>
            <pc:docMk/>
            <pc:sldMk cId="908063711" sldId="320"/>
            <ac:spMk id="3" creationId="{FF3036F7-2CC3-7AE9-1AE5-85276845ADF5}"/>
          </ac:spMkLst>
        </pc:spChg>
        <pc:spChg chg="del">
          <ac:chgData name="Lily Zhang" userId="afc0fb21-8481-4ffc-8470-162fc7e82392" providerId="ADAL" clId="{61EE84A1-9442-4BE2-B242-91BE301E1C8C}" dt="2025-02-23T21:42:41.542" v="480" actId="478"/>
          <ac:spMkLst>
            <pc:docMk/>
            <pc:sldMk cId="908063711" sldId="320"/>
            <ac:spMk id="4" creationId="{A4829F57-AD14-5941-C50A-023C9B25AC54}"/>
          </ac:spMkLst>
        </pc:spChg>
        <pc:spChg chg="add mod">
          <ac:chgData name="Lily Zhang" userId="afc0fb21-8481-4ffc-8470-162fc7e82392" providerId="ADAL" clId="{61EE84A1-9442-4BE2-B242-91BE301E1C8C}" dt="2025-02-23T21:42:55.017" v="484" actId="14100"/>
          <ac:spMkLst>
            <pc:docMk/>
            <pc:sldMk cId="908063711" sldId="320"/>
            <ac:spMk id="5" creationId="{14BF6C18-A138-F42E-72E3-4CD72215EDE5}"/>
          </ac:spMkLst>
        </pc:spChg>
        <pc:spChg chg="mod">
          <ac:chgData name="Lily Zhang" userId="afc0fb21-8481-4ffc-8470-162fc7e82392" providerId="ADAL" clId="{61EE84A1-9442-4BE2-B242-91BE301E1C8C}" dt="2025-02-21T02:30:05.540" v="394" actId="14100"/>
          <ac:spMkLst>
            <pc:docMk/>
            <pc:sldMk cId="908063711" sldId="320"/>
            <ac:spMk id="13" creationId="{B4FBCD79-C98D-E1EF-91D5-2C75216FC32E}"/>
          </ac:spMkLst>
        </pc:spChg>
        <pc:picChg chg="del">
          <ac:chgData name="Lily Zhang" userId="afc0fb21-8481-4ffc-8470-162fc7e82392" providerId="ADAL" clId="{61EE84A1-9442-4BE2-B242-91BE301E1C8C}" dt="2025-02-21T02:30:01.034" v="391" actId="478"/>
          <ac:picMkLst>
            <pc:docMk/>
            <pc:sldMk cId="908063711" sldId="320"/>
            <ac:picMk id="11" creationId="{0FE7603E-16D5-5E83-46C7-FF1FC1427B98}"/>
          </ac:picMkLst>
        </pc:picChg>
        <pc:picChg chg="del">
          <ac:chgData name="Lily Zhang" userId="afc0fb21-8481-4ffc-8470-162fc7e82392" providerId="ADAL" clId="{61EE84A1-9442-4BE2-B242-91BE301E1C8C}" dt="2025-02-21T02:30:01.486" v="392" actId="478"/>
          <ac:picMkLst>
            <pc:docMk/>
            <pc:sldMk cId="908063711" sldId="320"/>
            <ac:picMk id="12" creationId="{4415967E-6553-DF88-7D19-A4B8AEE2DB7D}"/>
          </ac:picMkLst>
        </pc:picChg>
      </pc:sldChg>
      <pc:sldChg chg="addSp delSp modSp add mod">
        <pc:chgData name="Lily Zhang" userId="afc0fb21-8481-4ffc-8470-162fc7e82392" providerId="ADAL" clId="{61EE84A1-9442-4BE2-B242-91BE301E1C8C}" dt="2025-02-23T21:25:41.461" v="424" actId="1076"/>
        <pc:sldMkLst>
          <pc:docMk/>
          <pc:sldMk cId="2158570372" sldId="321"/>
        </pc:sldMkLst>
        <pc:spChg chg="add mod">
          <ac:chgData name="Lily Zhang" userId="afc0fb21-8481-4ffc-8470-162fc7e82392" providerId="ADAL" clId="{61EE84A1-9442-4BE2-B242-91BE301E1C8C}" dt="2025-02-23T21:25:41.461" v="424" actId="1076"/>
          <ac:spMkLst>
            <pc:docMk/>
            <pc:sldMk cId="2158570372" sldId="321"/>
            <ac:spMk id="2" creationId="{A4789C3C-C28F-F89F-D75E-34294FCEE796}"/>
          </ac:spMkLst>
        </pc:spChg>
        <pc:spChg chg="del">
          <ac:chgData name="Lily Zhang" userId="afc0fb21-8481-4ffc-8470-162fc7e82392" providerId="ADAL" clId="{61EE84A1-9442-4BE2-B242-91BE301E1C8C}" dt="2025-02-23T21:25:13.308" v="413" actId="478"/>
          <ac:spMkLst>
            <pc:docMk/>
            <pc:sldMk cId="2158570372" sldId="321"/>
            <ac:spMk id="3" creationId="{C0CCC2D1-A6BE-BAF2-4475-79C354568258}"/>
          </ac:spMkLst>
        </pc:spChg>
      </pc:sldChg>
      <pc:sldChg chg="addSp delSp modSp add mod ord">
        <pc:chgData name="Lily Zhang" userId="afc0fb21-8481-4ffc-8470-162fc7e82392" providerId="ADAL" clId="{61EE84A1-9442-4BE2-B242-91BE301E1C8C}" dt="2025-02-23T21:26:19.287" v="435" actId="1076"/>
        <pc:sldMkLst>
          <pc:docMk/>
          <pc:sldMk cId="900586123" sldId="322"/>
        </pc:sldMkLst>
        <pc:spChg chg="add mod">
          <ac:chgData name="Lily Zhang" userId="afc0fb21-8481-4ffc-8470-162fc7e82392" providerId="ADAL" clId="{61EE84A1-9442-4BE2-B242-91BE301E1C8C}" dt="2025-02-23T21:26:19.287" v="435" actId="1076"/>
          <ac:spMkLst>
            <pc:docMk/>
            <pc:sldMk cId="900586123" sldId="322"/>
            <ac:spMk id="2" creationId="{50F836C5-7AB1-9A58-03E7-2238FFC8E5FC}"/>
          </ac:spMkLst>
        </pc:spChg>
        <pc:spChg chg="del">
          <ac:chgData name="Lily Zhang" userId="afc0fb21-8481-4ffc-8470-162fc7e82392" providerId="ADAL" clId="{61EE84A1-9442-4BE2-B242-91BE301E1C8C}" dt="2025-02-23T21:26:02.068" v="430" actId="478"/>
          <ac:spMkLst>
            <pc:docMk/>
            <pc:sldMk cId="900586123" sldId="322"/>
            <ac:spMk id="3" creationId="{C0CCC2D1-A6BE-BAF2-4475-79C354568258}"/>
          </ac:spMkLst>
        </pc:spChg>
        <pc:spChg chg="add mod">
          <ac:chgData name="Lily Zhang" userId="afc0fb21-8481-4ffc-8470-162fc7e82392" providerId="ADAL" clId="{61EE84A1-9442-4BE2-B242-91BE301E1C8C}" dt="2025-02-23T21:26:16.372" v="434" actId="1076"/>
          <ac:spMkLst>
            <pc:docMk/>
            <pc:sldMk cId="900586123" sldId="322"/>
            <ac:spMk id="4" creationId="{72E8F92F-D9E1-3F51-A63D-1B7002D63809}"/>
          </ac:spMkLst>
        </pc:spChg>
        <pc:spChg chg="del">
          <ac:chgData name="Lily Zhang" userId="afc0fb21-8481-4ffc-8470-162fc7e82392" providerId="ADAL" clId="{61EE84A1-9442-4BE2-B242-91BE301E1C8C}" dt="2025-02-23T21:26:00.493" v="429" actId="478"/>
          <ac:spMkLst>
            <pc:docMk/>
            <pc:sldMk cId="900586123" sldId="322"/>
            <ac:spMk id="6" creationId="{E489FE4C-77C4-50DE-E009-8A8263196088}"/>
          </ac:spMkLst>
        </pc:spChg>
      </pc:sldChg>
      <pc:sldChg chg="addSp delSp modSp add mod">
        <pc:chgData name="Lily Zhang" userId="afc0fb21-8481-4ffc-8470-162fc7e82392" providerId="ADAL" clId="{61EE84A1-9442-4BE2-B242-91BE301E1C8C}" dt="2025-02-23T21:27:26.639" v="450" actId="1076"/>
        <pc:sldMkLst>
          <pc:docMk/>
          <pc:sldMk cId="568794362" sldId="323"/>
        </pc:sldMkLst>
        <pc:spChg chg="del">
          <ac:chgData name="Lily Zhang" userId="afc0fb21-8481-4ffc-8470-162fc7e82392" providerId="ADAL" clId="{61EE84A1-9442-4BE2-B242-91BE301E1C8C}" dt="2025-02-23T21:26:33.343" v="438" actId="478"/>
          <ac:spMkLst>
            <pc:docMk/>
            <pc:sldMk cId="568794362" sldId="323"/>
            <ac:spMk id="2" creationId="{50F836C5-7AB1-9A58-03E7-2238FFC8E5FC}"/>
          </ac:spMkLst>
        </pc:spChg>
        <pc:spChg chg="del">
          <ac:chgData name="Lily Zhang" userId="afc0fb21-8481-4ffc-8470-162fc7e82392" providerId="ADAL" clId="{61EE84A1-9442-4BE2-B242-91BE301E1C8C}" dt="2025-02-23T21:26:57.383" v="443" actId="478"/>
          <ac:spMkLst>
            <pc:docMk/>
            <pc:sldMk cId="568794362" sldId="323"/>
            <ac:spMk id="4" creationId="{72E8F92F-D9E1-3F51-A63D-1B7002D63809}"/>
          </ac:spMkLst>
        </pc:spChg>
        <pc:spChg chg="add del mod">
          <ac:chgData name="Lily Zhang" userId="afc0fb21-8481-4ffc-8470-162fc7e82392" providerId="ADAL" clId="{61EE84A1-9442-4BE2-B242-91BE301E1C8C}" dt="2025-02-23T21:26:36.733" v="439" actId="478"/>
          <ac:spMkLst>
            <pc:docMk/>
            <pc:sldMk cId="568794362" sldId="323"/>
            <ac:spMk id="5" creationId="{6E2A416C-461B-D132-A3D5-45F5A3BE279F}"/>
          </ac:spMkLst>
        </pc:spChg>
        <pc:spChg chg="add mod">
          <ac:chgData name="Lily Zhang" userId="afc0fb21-8481-4ffc-8470-162fc7e82392" providerId="ADAL" clId="{61EE84A1-9442-4BE2-B242-91BE301E1C8C}" dt="2025-02-23T21:27:23.804" v="449" actId="1076"/>
          <ac:spMkLst>
            <pc:docMk/>
            <pc:sldMk cId="568794362" sldId="323"/>
            <ac:spMk id="6" creationId="{55E76E5B-F359-9ADD-0D1B-6E5EF902A066}"/>
          </ac:spMkLst>
        </pc:spChg>
        <pc:spChg chg="add mod">
          <ac:chgData name="Lily Zhang" userId="afc0fb21-8481-4ffc-8470-162fc7e82392" providerId="ADAL" clId="{61EE84A1-9442-4BE2-B242-91BE301E1C8C}" dt="2025-02-23T21:27:26.639" v="450" actId="1076"/>
          <ac:spMkLst>
            <pc:docMk/>
            <pc:sldMk cId="568794362" sldId="323"/>
            <ac:spMk id="7" creationId="{B3EE50DB-B050-4A01-244A-1BBA56A2060E}"/>
          </ac:spMkLst>
        </pc:spChg>
      </pc:sldChg>
      <pc:sldChg chg="addSp delSp modSp add mod ord">
        <pc:chgData name="Lily Zhang" userId="afc0fb21-8481-4ffc-8470-162fc7e82392" providerId="ADAL" clId="{61EE84A1-9442-4BE2-B242-91BE301E1C8C}" dt="2025-02-23T21:28:18.360" v="465" actId="1076"/>
        <pc:sldMkLst>
          <pc:docMk/>
          <pc:sldMk cId="1847658380" sldId="324"/>
        </pc:sldMkLst>
        <pc:spChg chg="add del mod">
          <ac:chgData name="Lily Zhang" userId="afc0fb21-8481-4ffc-8470-162fc7e82392" providerId="ADAL" clId="{61EE84A1-9442-4BE2-B242-91BE301E1C8C}" dt="2025-02-23T21:27:46.852" v="456" actId="478"/>
          <ac:spMkLst>
            <pc:docMk/>
            <pc:sldMk cId="1847658380" sldId="324"/>
            <ac:spMk id="3" creationId="{7E988398-D7DF-E825-D3E8-F0BC470BCBB3}"/>
          </ac:spMkLst>
        </pc:spChg>
        <pc:spChg chg="add mod">
          <ac:chgData name="Lily Zhang" userId="afc0fb21-8481-4ffc-8470-162fc7e82392" providerId="ADAL" clId="{61EE84A1-9442-4BE2-B242-91BE301E1C8C}" dt="2025-02-23T21:28:09.907" v="463" actId="255"/>
          <ac:spMkLst>
            <pc:docMk/>
            <pc:sldMk cId="1847658380" sldId="324"/>
            <ac:spMk id="4" creationId="{A5E30345-4C14-3509-B58A-2D6C26D2EBF3}"/>
          </ac:spMkLst>
        </pc:spChg>
        <pc:spChg chg="add mod">
          <ac:chgData name="Lily Zhang" userId="afc0fb21-8481-4ffc-8470-162fc7e82392" providerId="ADAL" clId="{61EE84A1-9442-4BE2-B242-91BE301E1C8C}" dt="2025-02-23T21:28:18.360" v="465" actId="1076"/>
          <ac:spMkLst>
            <pc:docMk/>
            <pc:sldMk cId="1847658380" sldId="324"/>
            <ac:spMk id="5" creationId="{93026A6A-C524-1335-6DFE-9F5993B35589}"/>
          </ac:spMkLst>
        </pc:spChg>
        <pc:spChg chg="del">
          <ac:chgData name="Lily Zhang" userId="afc0fb21-8481-4ffc-8470-162fc7e82392" providerId="ADAL" clId="{61EE84A1-9442-4BE2-B242-91BE301E1C8C}" dt="2025-02-23T21:27:45.218" v="455" actId="478"/>
          <ac:spMkLst>
            <pc:docMk/>
            <pc:sldMk cId="1847658380" sldId="324"/>
            <ac:spMk id="6" creationId="{55E76E5B-F359-9ADD-0D1B-6E5EF902A066}"/>
          </ac:spMkLst>
        </pc:spChg>
        <pc:spChg chg="del">
          <ac:chgData name="Lily Zhang" userId="afc0fb21-8481-4ffc-8470-162fc7e82392" providerId="ADAL" clId="{61EE84A1-9442-4BE2-B242-91BE301E1C8C}" dt="2025-02-23T21:27:48.054" v="457" actId="478"/>
          <ac:spMkLst>
            <pc:docMk/>
            <pc:sldMk cId="1847658380" sldId="324"/>
            <ac:spMk id="7" creationId="{B3EE50DB-B050-4A01-244A-1BBA56A2060E}"/>
          </ac:spMkLst>
        </pc:spChg>
      </pc:sldChg>
      <pc:sldChg chg="modSp add mod">
        <pc:chgData name="Lily Zhang" userId="afc0fb21-8481-4ffc-8470-162fc7e82392" providerId="ADAL" clId="{61EE84A1-9442-4BE2-B242-91BE301E1C8C}" dt="2025-02-23T21:46:40.027" v="536" actId="12"/>
        <pc:sldMkLst>
          <pc:docMk/>
          <pc:sldMk cId="2215905032" sldId="325"/>
        </pc:sldMkLst>
        <pc:spChg chg="mod">
          <ac:chgData name="Lily Zhang" userId="afc0fb21-8481-4ffc-8470-162fc7e82392" providerId="ADAL" clId="{61EE84A1-9442-4BE2-B242-91BE301E1C8C}" dt="2025-02-23T21:43:54.162" v="492" actId="1076"/>
          <ac:spMkLst>
            <pc:docMk/>
            <pc:sldMk cId="2215905032" sldId="325"/>
            <ac:spMk id="4" creationId="{A5E30345-4C14-3509-B58A-2D6C26D2EBF3}"/>
          </ac:spMkLst>
        </pc:spChg>
        <pc:spChg chg="mod">
          <ac:chgData name="Lily Zhang" userId="afc0fb21-8481-4ffc-8470-162fc7e82392" providerId="ADAL" clId="{61EE84A1-9442-4BE2-B242-91BE301E1C8C}" dt="2025-02-23T21:46:40.027" v="536" actId="12"/>
          <ac:spMkLst>
            <pc:docMk/>
            <pc:sldMk cId="2215905032" sldId="325"/>
            <ac:spMk id="5" creationId="{93026A6A-C524-1335-6DFE-9F5993B35589}"/>
          </ac:spMkLst>
        </pc:spChg>
      </pc:sldChg>
      <pc:sldChg chg="modSp add mod">
        <pc:chgData name="Lily Zhang" userId="afc0fb21-8481-4ffc-8470-162fc7e82392" providerId="ADAL" clId="{61EE84A1-9442-4BE2-B242-91BE301E1C8C}" dt="2025-02-23T21:46:53.896" v="538" actId="12"/>
        <pc:sldMkLst>
          <pc:docMk/>
          <pc:sldMk cId="3164059760" sldId="326"/>
        </pc:sldMkLst>
        <pc:spChg chg="mod">
          <ac:chgData name="Lily Zhang" userId="afc0fb21-8481-4ffc-8470-162fc7e82392" providerId="ADAL" clId="{61EE84A1-9442-4BE2-B242-91BE301E1C8C}" dt="2025-02-23T21:44:42.950" v="500" actId="1076"/>
          <ac:spMkLst>
            <pc:docMk/>
            <pc:sldMk cId="3164059760" sldId="326"/>
            <ac:spMk id="4" creationId="{A5E30345-4C14-3509-B58A-2D6C26D2EBF3}"/>
          </ac:spMkLst>
        </pc:spChg>
        <pc:spChg chg="mod">
          <ac:chgData name="Lily Zhang" userId="afc0fb21-8481-4ffc-8470-162fc7e82392" providerId="ADAL" clId="{61EE84A1-9442-4BE2-B242-91BE301E1C8C}" dt="2025-02-23T21:46:53.896" v="538" actId="12"/>
          <ac:spMkLst>
            <pc:docMk/>
            <pc:sldMk cId="3164059760" sldId="326"/>
            <ac:spMk id="5" creationId="{93026A6A-C524-1335-6DFE-9F5993B35589}"/>
          </ac:spMkLst>
        </pc:spChg>
      </pc:sldChg>
      <pc:sldChg chg="modSp add mod">
        <pc:chgData name="Lily Zhang" userId="afc0fb21-8481-4ffc-8470-162fc7e82392" providerId="ADAL" clId="{61EE84A1-9442-4BE2-B242-91BE301E1C8C}" dt="2025-02-23T21:47:16.304" v="543" actId="27636"/>
        <pc:sldMkLst>
          <pc:docMk/>
          <pc:sldMk cId="1611546279" sldId="327"/>
        </pc:sldMkLst>
        <pc:spChg chg="mod">
          <ac:chgData name="Lily Zhang" userId="afc0fb21-8481-4ffc-8470-162fc7e82392" providerId="ADAL" clId="{61EE84A1-9442-4BE2-B242-91BE301E1C8C}" dt="2025-02-23T21:46:03.177" v="526" actId="255"/>
          <ac:spMkLst>
            <pc:docMk/>
            <pc:sldMk cId="1611546279" sldId="327"/>
            <ac:spMk id="4" creationId="{A5E30345-4C14-3509-B58A-2D6C26D2EBF3}"/>
          </ac:spMkLst>
        </pc:spChg>
        <pc:spChg chg="mod">
          <ac:chgData name="Lily Zhang" userId="afc0fb21-8481-4ffc-8470-162fc7e82392" providerId="ADAL" clId="{61EE84A1-9442-4BE2-B242-91BE301E1C8C}" dt="2025-02-23T21:47:16.304" v="543" actId="27636"/>
          <ac:spMkLst>
            <pc:docMk/>
            <pc:sldMk cId="1611546279" sldId="327"/>
            <ac:spMk id="5" creationId="{93026A6A-C524-1335-6DFE-9F5993B35589}"/>
          </ac:spMkLst>
        </pc:spChg>
      </pc:sldChg>
      <pc:sldChg chg="modSp add mod ord">
        <pc:chgData name="Lily Zhang" userId="afc0fb21-8481-4ffc-8470-162fc7e82392" providerId="ADAL" clId="{61EE84A1-9442-4BE2-B242-91BE301E1C8C}" dt="2025-02-23T21:54:30.958" v="610" actId="1076"/>
        <pc:sldMkLst>
          <pc:docMk/>
          <pc:sldMk cId="2784659031" sldId="328"/>
        </pc:sldMkLst>
        <pc:spChg chg="mod">
          <ac:chgData name="Lily Zhang" userId="afc0fb21-8481-4ffc-8470-162fc7e82392" providerId="ADAL" clId="{61EE84A1-9442-4BE2-B242-91BE301E1C8C}" dt="2025-02-23T21:51:10.286" v="578" actId="1076"/>
          <ac:spMkLst>
            <pc:docMk/>
            <pc:sldMk cId="2784659031" sldId="328"/>
            <ac:spMk id="4" creationId="{A5E30345-4C14-3509-B58A-2D6C26D2EBF3}"/>
          </ac:spMkLst>
        </pc:spChg>
        <pc:spChg chg="mod">
          <ac:chgData name="Lily Zhang" userId="afc0fb21-8481-4ffc-8470-162fc7e82392" providerId="ADAL" clId="{61EE84A1-9442-4BE2-B242-91BE301E1C8C}" dt="2025-02-23T21:54:30.958" v="610" actId="1076"/>
          <ac:spMkLst>
            <pc:docMk/>
            <pc:sldMk cId="2784659031" sldId="328"/>
            <ac:spMk id="5" creationId="{93026A6A-C524-1335-6DFE-9F5993B35589}"/>
          </ac:spMkLst>
        </pc:spChg>
      </pc:sldChg>
      <pc:sldChg chg="modSp add mod">
        <pc:chgData name="Lily Zhang" userId="afc0fb21-8481-4ffc-8470-162fc7e82392" providerId="ADAL" clId="{61EE84A1-9442-4BE2-B242-91BE301E1C8C}" dt="2025-02-23T21:53:25.876" v="607" actId="5793"/>
        <pc:sldMkLst>
          <pc:docMk/>
          <pc:sldMk cId="4128988000" sldId="329"/>
        </pc:sldMkLst>
        <pc:spChg chg="mod">
          <ac:chgData name="Lily Zhang" userId="afc0fb21-8481-4ffc-8470-162fc7e82392" providerId="ADAL" clId="{61EE84A1-9442-4BE2-B242-91BE301E1C8C}" dt="2025-02-23T21:53:19.405" v="604" actId="1076"/>
          <ac:spMkLst>
            <pc:docMk/>
            <pc:sldMk cId="4128988000" sldId="329"/>
            <ac:spMk id="2" creationId="{B965ECD3-0500-31EB-8B8E-B874C6F95C8B}"/>
          </ac:spMkLst>
        </pc:spChg>
        <pc:spChg chg="mod">
          <ac:chgData name="Lily Zhang" userId="afc0fb21-8481-4ffc-8470-162fc7e82392" providerId="ADAL" clId="{61EE84A1-9442-4BE2-B242-91BE301E1C8C}" dt="2025-02-23T21:53:25.876" v="607" actId="5793"/>
          <ac:spMkLst>
            <pc:docMk/>
            <pc:sldMk cId="4128988000" sldId="329"/>
            <ac:spMk id="3" creationId="{3CFD87B8-2307-09B0-44F0-8119ADC99773}"/>
          </ac:spMkLst>
        </pc:spChg>
      </pc:sldChg>
      <pc:sldChg chg="addSp delSp modSp add mod ord">
        <pc:chgData name="Lily Zhang" userId="afc0fb21-8481-4ffc-8470-162fc7e82392" providerId="ADAL" clId="{61EE84A1-9442-4BE2-B242-91BE301E1C8C}" dt="2025-02-23T21:56:39.915" v="634" actId="113"/>
        <pc:sldMkLst>
          <pc:docMk/>
          <pc:sldMk cId="1300883051" sldId="330"/>
        </pc:sldMkLst>
        <pc:spChg chg="add mod">
          <ac:chgData name="Lily Zhang" userId="afc0fb21-8481-4ffc-8470-162fc7e82392" providerId="ADAL" clId="{61EE84A1-9442-4BE2-B242-91BE301E1C8C}" dt="2025-02-23T21:56:39.915" v="634" actId="113"/>
          <ac:spMkLst>
            <pc:docMk/>
            <pc:sldMk cId="1300883051" sldId="330"/>
            <ac:spMk id="2" creationId="{C5F3A292-45B2-B3AF-47AD-37158C2793B0}"/>
          </ac:spMkLst>
        </pc:spChg>
        <pc:spChg chg="mod">
          <ac:chgData name="Lily Zhang" userId="afc0fb21-8481-4ffc-8470-162fc7e82392" providerId="ADAL" clId="{61EE84A1-9442-4BE2-B242-91BE301E1C8C}" dt="2025-02-23T21:56:02.846" v="625" actId="1076"/>
          <ac:spMkLst>
            <pc:docMk/>
            <pc:sldMk cId="1300883051" sldId="330"/>
            <ac:spMk id="3" creationId="{9B42885A-2689-ECD7-591D-433D056C65AA}"/>
          </ac:spMkLst>
        </pc:spChg>
        <pc:graphicFrameChg chg="del modGraphic">
          <ac:chgData name="Lily Zhang" userId="afc0fb21-8481-4ffc-8470-162fc7e82392" providerId="ADAL" clId="{61EE84A1-9442-4BE2-B242-91BE301E1C8C}" dt="2025-02-23T21:55:30.024" v="620" actId="478"/>
          <ac:graphicFrameMkLst>
            <pc:docMk/>
            <pc:sldMk cId="1300883051" sldId="330"/>
            <ac:graphicFrameMk id="4" creationId="{F2AEEB2B-826D-8DF7-81F4-049532C3F3AC}"/>
          </ac:graphicFrameMkLst>
        </pc:graphicFrameChg>
      </pc:sldChg>
      <pc:sldChg chg="addSp delSp modSp add mod">
        <pc:chgData name="Lily Zhang" userId="afc0fb21-8481-4ffc-8470-162fc7e82392" providerId="ADAL" clId="{61EE84A1-9442-4BE2-B242-91BE301E1C8C}" dt="2025-02-23T22:00:02.122" v="682" actId="14734"/>
        <pc:sldMkLst>
          <pc:docMk/>
          <pc:sldMk cId="1092615198" sldId="331"/>
        </pc:sldMkLst>
        <pc:spChg chg="mod">
          <ac:chgData name="Lily Zhang" userId="afc0fb21-8481-4ffc-8470-162fc7e82392" providerId="ADAL" clId="{61EE84A1-9442-4BE2-B242-91BE301E1C8C}" dt="2025-02-23T21:59:33.482" v="677" actId="20577"/>
          <ac:spMkLst>
            <pc:docMk/>
            <pc:sldMk cId="1092615198" sldId="331"/>
            <ac:spMk id="3" creationId="{9B42885A-2689-ECD7-591D-433D056C65AA}"/>
          </ac:spMkLst>
        </pc:spChg>
        <pc:graphicFrameChg chg="add mod modGraphic">
          <ac:chgData name="Lily Zhang" userId="afc0fb21-8481-4ffc-8470-162fc7e82392" providerId="ADAL" clId="{61EE84A1-9442-4BE2-B242-91BE301E1C8C}" dt="2025-02-23T22:00:02.122" v="682" actId="14734"/>
          <ac:graphicFrameMkLst>
            <pc:docMk/>
            <pc:sldMk cId="1092615198" sldId="331"/>
            <ac:graphicFrameMk id="2" creationId="{926203E1-D6FF-F09A-F315-BA211247D947}"/>
          </ac:graphicFrameMkLst>
        </pc:graphicFrameChg>
        <pc:graphicFrameChg chg="del">
          <ac:chgData name="Lily Zhang" userId="afc0fb21-8481-4ffc-8470-162fc7e82392" providerId="ADAL" clId="{61EE84A1-9442-4BE2-B242-91BE301E1C8C}" dt="2025-02-23T21:59:22.542" v="661" actId="478"/>
          <ac:graphicFrameMkLst>
            <pc:docMk/>
            <pc:sldMk cId="1092615198" sldId="331"/>
            <ac:graphicFrameMk id="4" creationId="{F2AEEB2B-826D-8DF7-81F4-049532C3F3AC}"/>
          </ac:graphicFrameMkLst>
        </pc:graphicFrameChg>
      </pc:sldChg>
      <pc:sldChg chg="add ord">
        <pc:chgData name="Lily Zhang" userId="afc0fb21-8481-4ffc-8470-162fc7e82392" providerId="ADAL" clId="{61EE84A1-9442-4BE2-B242-91BE301E1C8C}" dt="2025-02-23T22:00:43.132" v="685"/>
        <pc:sldMkLst>
          <pc:docMk/>
          <pc:sldMk cId="3194656942" sldId="332"/>
        </pc:sldMkLst>
      </pc:sldChg>
      <pc:sldChg chg="modSp add mod ord">
        <pc:chgData name="Lily Zhang" userId="afc0fb21-8481-4ffc-8470-162fc7e82392" providerId="ADAL" clId="{61EE84A1-9442-4BE2-B242-91BE301E1C8C}" dt="2025-02-23T22:07:49.550" v="730" actId="27636"/>
        <pc:sldMkLst>
          <pc:docMk/>
          <pc:sldMk cId="3277281899" sldId="333"/>
        </pc:sldMkLst>
        <pc:spChg chg="mod">
          <ac:chgData name="Lily Zhang" userId="afc0fb21-8481-4ffc-8470-162fc7e82392" providerId="ADAL" clId="{61EE84A1-9442-4BE2-B242-91BE301E1C8C}" dt="2025-02-23T22:05:52.271" v="709" actId="1076"/>
          <ac:spMkLst>
            <pc:docMk/>
            <pc:sldMk cId="3277281899" sldId="333"/>
            <ac:spMk id="2" creationId="{B965ECD3-0500-31EB-8B8E-B874C6F95C8B}"/>
          </ac:spMkLst>
        </pc:spChg>
        <pc:spChg chg="mod">
          <ac:chgData name="Lily Zhang" userId="afc0fb21-8481-4ffc-8470-162fc7e82392" providerId="ADAL" clId="{61EE84A1-9442-4BE2-B242-91BE301E1C8C}" dt="2025-02-23T22:07:49.550" v="730" actId="27636"/>
          <ac:spMkLst>
            <pc:docMk/>
            <pc:sldMk cId="3277281899" sldId="333"/>
            <ac:spMk id="3" creationId="{3CFD87B8-2307-09B0-44F0-8119ADC99773}"/>
          </ac:spMkLst>
        </pc:spChg>
      </pc:sldChg>
      <pc:sldChg chg="modSp add mod">
        <pc:chgData name="Lily Zhang" userId="afc0fb21-8481-4ffc-8470-162fc7e82392" providerId="ADAL" clId="{61EE84A1-9442-4BE2-B242-91BE301E1C8C}" dt="2025-02-23T22:08:34.244" v="735" actId="1076"/>
        <pc:sldMkLst>
          <pc:docMk/>
          <pc:sldMk cId="2606523366" sldId="334"/>
        </pc:sldMkLst>
        <pc:spChg chg="mod">
          <ac:chgData name="Lily Zhang" userId="afc0fb21-8481-4ffc-8470-162fc7e82392" providerId="ADAL" clId="{61EE84A1-9442-4BE2-B242-91BE301E1C8C}" dt="2025-02-23T22:08:34.244" v="735" actId="1076"/>
          <ac:spMkLst>
            <pc:docMk/>
            <pc:sldMk cId="2606523366" sldId="334"/>
            <ac:spMk id="3" creationId="{3CFD87B8-2307-09B0-44F0-8119ADC99773}"/>
          </ac:spMkLst>
        </pc:spChg>
      </pc:sldChg>
      <pc:sldChg chg="add del">
        <pc:chgData name="Lily Zhang" userId="afc0fb21-8481-4ffc-8470-162fc7e82392" providerId="ADAL" clId="{61EE84A1-9442-4BE2-B242-91BE301E1C8C}" dt="2025-02-23T22:18:48.185" v="824" actId="47"/>
        <pc:sldMkLst>
          <pc:docMk/>
          <pc:sldMk cId="3617205849" sldId="335"/>
        </pc:sldMkLst>
      </pc:sldChg>
      <pc:sldChg chg="addSp delSp modSp add mod">
        <pc:chgData name="Lily Zhang" userId="afc0fb21-8481-4ffc-8470-162fc7e82392" providerId="ADAL" clId="{61EE84A1-9442-4BE2-B242-91BE301E1C8C}" dt="2025-02-23T22:20:30.203" v="846" actId="1076"/>
        <pc:sldMkLst>
          <pc:docMk/>
          <pc:sldMk cId="2039736055" sldId="336"/>
        </pc:sldMkLst>
        <pc:spChg chg="mod">
          <ac:chgData name="Lily Zhang" userId="afc0fb21-8481-4ffc-8470-162fc7e82392" providerId="ADAL" clId="{61EE84A1-9442-4BE2-B242-91BE301E1C8C}" dt="2025-02-23T22:17:18.041" v="802" actId="1076"/>
          <ac:spMkLst>
            <pc:docMk/>
            <pc:sldMk cId="2039736055" sldId="336"/>
            <ac:spMk id="2" creationId="{C30B7764-D3AB-3A8A-8012-8CBF5C13B085}"/>
          </ac:spMkLst>
        </pc:spChg>
        <pc:spChg chg="del">
          <ac:chgData name="Lily Zhang" userId="afc0fb21-8481-4ffc-8470-162fc7e82392" providerId="ADAL" clId="{61EE84A1-9442-4BE2-B242-91BE301E1C8C}" dt="2025-02-23T22:15:06.836" v="788" actId="478"/>
          <ac:spMkLst>
            <pc:docMk/>
            <pc:sldMk cId="2039736055" sldId="336"/>
            <ac:spMk id="3" creationId="{54CDCFCE-6EF2-012E-44B3-38F7042BAA01}"/>
          </ac:spMkLst>
        </pc:spChg>
        <pc:spChg chg="mod">
          <ac:chgData name="Lily Zhang" userId="afc0fb21-8481-4ffc-8470-162fc7e82392" providerId="ADAL" clId="{61EE84A1-9442-4BE2-B242-91BE301E1C8C}" dt="2025-02-23T22:20:10.213" v="841" actId="1076"/>
          <ac:spMkLst>
            <pc:docMk/>
            <pc:sldMk cId="2039736055" sldId="336"/>
            <ac:spMk id="4" creationId="{E13A8EF6-E171-9B6E-9542-EA1F7873270C}"/>
          </ac:spMkLst>
        </pc:spChg>
        <pc:spChg chg="add mod">
          <ac:chgData name="Lily Zhang" userId="afc0fb21-8481-4ffc-8470-162fc7e82392" providerId="ADAL" clId="{61EE84A1-9442-4BE2-B242-91BE301E1C8C}" dt="2025-02-23T22:14:30.712" v="781"/>
          <ac:spMkLst>
            <pc:docMk/>
            <pc:sldMk cId="2039736055" sldId="336"/>
            <ac:spMk id="5" creationId="{60E8382E-E649-0D9C-CDF6-845917E045A3}"/>
          </ac:spMkLst>
        </pc:spChg>
        <pc:spChg chg="mod">
          <ac:chgData name="Lily Zhang" userId="afc0fb21-8481-4ffc-8470-162fc7e82392" providerId="ADAL" clId="{61EE84A1-9442-4BE2-B242-91BE301E1C8C}" dt="2025-02-23T22:20:30.203" v="846" actId="1076"/>
          <ac:spMkLst>
            <pc:docMk/>
            <pc:sldMk cId="2039736055" sldId="336"/>
            <ac:spMk id="6" creationId="{533F7E66-D2D3-B8EA-242A-D09DB0E3D977}"/>
          </ac:spMkLst>
        </pc:spChg>
        <pc:spChg chg="del">
          <ac:chgData name="Lily Zhang" userId="afc0fb21-8481-4ffc-8470-162fc7e82392" providerId="ADAL" clId="{61EE84A1-9442-4BE2-B242-91BE301E1C8C}" dt="2025-02-23T22:14:12.287" v="774" actId="478"/>
          <ac:spMkLst>
            <pc:docMk/>
            <pc:sldMk cId="2039736055" sldId="336"/>
            <ac:spMk id="7" creationId="{B9768120-78BC-E0E8-6F24-E69CE9F1112C}"/>
          </ac:spMkLst>
        </pc:spChg>
        <pc:spChg chg="mod">
          <ac:chgData name="Lily Zhang" userId="afc0fb21-8481-4ffc-8470-162fc7e82392" providerId="ADAL" clId="{61EE84A1-9442-4BE2-B242-91BE301E1C8C}" dt="2025-02-23T22:20:28.260" v="845" actId="1076"/>
          <ac:spMkLst>
            <pc:docMk/>
            <pc:sldMk cId="2039736055" sldId="336"/>
            <ac:spMk id="8" creationId="{919C61E3-4277-C890-DD66-5682F964D542}"/>
          </ac:spMkLst>
        </pc:spChg>
        <pc:spChg chg="mod">
          <ac:chgData name="Lily Zhang" userId="afc0fb21-8481-4ffc-8470-162fc7e82392" providerId="ADAL" clId="{61EE84A1-9442-4BE2-B242-91BE301E1C8C}" dt="2025-02-23T22:20:03.917" v="839" actId="1076"/>
          <ac:spMkLst>
            <pc:docMk/>
            <pc:sldMk cId="2039736055" sldId="336"/>
            <ac:spMk id="9" creationId="{8831B30D-3E69-CD3B-6FCC-EDE688421A27}"/>
          </ac:spMkLst>
        </pc:spChg>
        <pc:spChg chg="add del mod">
          <ac:chgData name="Lily Zhang" userId="afc0fb21-8481-4ffc-8470-162fc7e82392" providerId="ADAL" clId="{61EE84A1-9442-4BE2-B242-91BE301E1C8C}" dt="2025-02-23T22:15:09.857" v="789" actId="478"/>
          <ac:spMkLst>
            <pc:docMk/>
            <pc:sldMk cId="2039736055" sldId="336"/>
            <ac:spMk id="11" creationId="{AF953876-50BC-4FE7-119F-FFF8518D1F9F}"/>
          </ac:spMkLst>
        </pc:spChg>
      </pc:sldChg>
      <pc:sldChg chg="addSp modSp add mod ord">
        <pc:chgData name="Lily Zhang" userId="afc0fb21-8481-4ffc-8470-162fc7e82392" providerId="ADAL" clId="{61EE84A1-9442-4BE2-B242-91BE301E1C8C}" dt="2025-02-23T22:19:44.419" v="836" actId="1076"/>
        <pc:sldMkLst>
          <pc:docMk/>
          <pc:sldMk cId="726018054" sldId="337"/>
        </pc:sldMkLst>
        <pc:spChg chg="mod">
          <ac:chgData name="Lily Zhang" userId="afc0fb21-8481-4ffc-8470-162fc7e82392" providerId="ADAL" clId="{61EE84A1-9442-4BE2-B242-91BE301E1C8C}" dt="2025-02-23T22:19:14.910" v="830" actId="1076"/>
          <ac:spMkLst>
            <pc:docMk/>
            <pc:sldMk cId="726018054" sldId="337"/>
            <ac:spMk id="2" creationId="{2B8C5C13-EAD7-B22D-E31C-8A158DC82E14}"/>
          </ac:spMkLst>
        </pc:spChg>
        <pc:spChg chg="add mod">
          <ac:chgData name="Lily Zhang" userId="afc0fb21-8481-4ffc-8470-162fc7e82392" providerId="ADAL" clId="{61EE84A1-9442-4BE2-B242-91BE301E1C8C}" dt="2025-02-23T22:19:44.419" v="836" actId="1076"/>
          <ac:spMkLst>
            <pc:docMk/>
            <pc:sldMk cId="726018054" sldId="337"/>
            <ac:spMk id="5" creationId="{4AF2C452-6C62-27E8-DA4F-13D86721311C}"/>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Yellow Title">
    <p:bg>
      <p:bgPr>
        <a:solidFill>
          <a:schemeClr val="accent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BE8BDCA-D9B8-0522-A8C1-CB4D28A9EEED}"/>
              </a:ext>
            </a:extLst>
          </p:cNvPr>
          <p:cNvSpPr>
            <a:spLocks noGrp="1"/>
          </p:cNvSpPr>
          <p:nvPr>
            <p:ph type="subTitle" idx="1" hasCustomPrompt="1"/>
          </p:nvPr>
        </p:nvSpPr>
        <p:spPr>
          <a:xfrm>
            <a:off x="523105" y="4415235"/>
            <a:ext cx="8239895" cy="1655762"/>
          </a:xfrm>
        </p:spPr>
        <p:txBody>
          <a:bodyPr>
            <a:normAutofit/>
          </a:bodyPr>
          <a:lstStyle>
            <a:lvl1pPr marL="0" indent="0" algn="l">
              <a:lnSpc>
                <a:spcPct val="100000"/>
              </a:lnSpc>
              <a:spcBef>
                <a:spcPts val="0"/>
              </a:spcBef>
              <a:buNone/>
              <a:defRPr sz="2100" spc="-30" baseline="0">
                <a:solidFill>
                  <a:schemeClr val="tx1"/>
                </a:solidFill>
                <a:latin typeface="Guardian Sans TT" pitchFamily="2" charset="0"/>
              </a:defRPr>
            </a:lvl1pPr>
            <a:lvl2pPr marL="0" indent="0" algn="l">
              <a:lnSpc>
                <a:spcPct val="100000"/>
              </a:lnSpc>
              <a:spcBef>
                <a:spcPts val="0"/>
              </a:spcBef>
              <a:buNone/>
              <a:defRPr sz="2100" spc="-30" baseline="0">
                <a:solidFill>
                  <a:schemeClr val="tx1"/>
                </a:solidFill>
                <a:latin typeface="Guardian Sans TT" pitchFamily="2" charset="0"/>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Sub-text subheading</a:t>
            </a:r>
          </a:p>
          <a:p>
            <a:pPr lvl="1"/>
            <a:r>
              <a:rPr lang="en-US" dirty="0"/>
              <a:t>Sub-text body copy and more information here</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48A364A4-EEF8-6B14-480C-8895FC6EE0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
        <p:nvSpPr>
          <p:cNvPr id="15" name="Text Placeholder 8">
            <a:extLst>
              <a:ext uri="{FF2B5EF4-FFF2-40B4-BE49-F238E27FC236}">
                <a16:creationId xmlns:a16="http://schemas.microsoft.com/office/drawing/2014/main" id="{BEE84C21-21B9-D033-C97C-410400CAA782}"/>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Subtitle</a:t>
            </a:r>
          </a:p>
        </p:txBody>
      </p:sp>
    </p:spTree>
    <p:extLst>
      <p:ext uri="{BB962C8B-B14F-4D97-AF65-F5344CB8AC3E}">
        <p14:creationId xmlns:p14="http://schemas.microsoft.com/office/powerpoint/2010/main" val="4001545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ck Titl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99E3F2-099A-27A6-4D47-E217BD19E1D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19345" y="666090"/>
            <a:ext cx="2066013" cy="516732"/>
          </a:xfrm>
          <a:prstGeom prst="rect">
            <a:avLst/>
          </a:prstGeom>
        </p:spPr>
      </p:pic>
      <p:sp>
        <p:nvSpPr>
          <p:cNvPr id="3" name="Subtitle 2">
            <a:extLst>
              <a:ext uri="{FF2B5EF4-FFF2-40B4-BE49-F238E27FC236}">
                <a16:creationId xmlns:a16="http://schemas.microsoft.com/office/drawing/2014/main" id="{DBE8BDCA-D9B8-0522-A8C1-CB4D28A9EEED}"/>
              </a:ext>
            </a:extLst>
          </p:cNvPr>
          <p:cNvSpPr>
            <a:spLocks noGrp="1"/>
          </p:cNvSpPr>
          <p:nvPr>
            <p:ph type="subTitle" idx="1" hasCustomPrompt="1"/>
          </p:nvPr>
        </p:nvSpPr>
        <p:spPr>
          <a:xfrm>
            <a:off x="523105" y="4415235"/>
            <a:ext cx="8239895" cy="1655762"/>
          </a:xfrm>
        </p:spPr>
        <p:txBody>
          <a:bodyPr>
            <a:normAutofit/>
          </a:bodyPr>
          <a:lstStyle>
            <a:lvl1pPr marL="0" indent="0" algn="l">
              <a:lnSpc>
                <a:spcPct val="100000"/>
              </a:lnSpc>
              <a:spcBef>
                <a:spcPts val="0"/>
              </a:spcBef>
              <a:buNone/>
              <a:defRPr sz="2100" spc="-30" baseline="0">
                <a:solidFill>
                  <a:schemeClr val="bg1"/>
                </a:solidFill>
                <a:latin typeface="Guardian Sans TT" pitchFamily="2" charset="0"/>
              </a:defRPr>
            </a:lvl1pPr>
            <a:lvl2pPr marL="0" indent="0" algn="l">
              <a:lnSpc>
                <a:spcPct val="100000"/>
              </a:lnSpc>
              <a:spcBef>
                <a:spcPts val="0"/>
              </a:spcBef>
              <a:buNone/>
              <a:defRPr sz="2100" spc="-30" baseline="0">
                <a:solidFill>
                  <a:schemeClr val="bg1"/>
                </a:solidFill>
                <a:latin typeface="Guardian Sans TT" pitchFamily="2" charset="0"/>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Sub-text subheading</a:t>
            </a:r>
          </a:p>
          <a:p>
            <a:pPr lvl="1"/>
            <a:r>
              <a:rPr lang="en-US" dirty="0"/>
              <a:t>Sub-text body copy and more information here</a:t>
            </a:r>
          </a:p>
        </p:txBody>
      </p:sp>
      <p:sp>
        <p:nvSpPr>
          <p:cNvPr id="15" name="Text Placeholder 8">
            <a:extLst>
              <a:ext uri="{FF2B5EF4-FFF2-40B4-BE49-F238E27FC236}">
                <a16:creationId xmlns:a16="http://schemas.microsoft.com/office/drawing/2014/main" id="{BEE84C21-21B9-D033-C97C-410400CAA782}"/>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bg1"/>
                </a:solidFill>
                <a:latin typeface="Guardian Egyptian TT" pitchFamily="2" charset="0"/>
              </a:defRPr>
            </a:lvl1pPr>
            <a:lvl2pPr marL="0" indent="0">
              <a:lnSpc>
                <a:spcPct val="85000"/>
              </a:lnSpc>
              <a:spcBef>
                <a:spcPts val="0"/>
              </a:spcBef>
              <a:buNone/>
              <a:defRPr sz="5500" spc="-120" baseline="0">
                <a:solidFill>
                  <a:schemeClr val="bg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Subtitle</a:t>
            </a:r>
          </a:p>
        </p:txBody>
      </p:sp>
    </p:spTree>
    <p:extLst>
      <p:ext uri="{BB962C8B-B14F-4D97-AF65-F5344CB8AC3E}">
        <p14:creationId xmlns:p14="http://schemas.microsoft.com/office/powerpoint/2010/main" val="2373874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ite Title">
    <p:bg>
      <p:bgPr>
        <a:solidFill>
          <a:schemeClr val="bg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BE8BDCA-D9B8-0522-A8C1-CB4D28A9EEED}"/>
              </a:ext>
            </a:extLst>
          </p:cNvPr>
          <p:cNvSpPr>
            <a:spLocks noGrp="1"/>
          </p:cNvSpPr>
          <p:nvPr>
            <p:ph type="subTitle" idx="1" hasCustomPrompt="1"/>
          </p:nvPr>
        </p:nvSpPr>
        <p:spPr>
          <a:xfrm>
            <a:off x="523105" y="4415235"/>
            <a:ext cx="8239895" cy="1655762"/>
          </a:xfrm>
        </p:spPr>
        <p:txBody>
          <a:bodyPr>
            <a:normAutofit/>
          </a:bodyPr>
          <a:lstStyle>
            <a:lvl1pPr marL="0" indent="0" algn="l">
              <a:lnSpc>
                <a:spcPct val="100000"/>
              </a:lnSpc>
              <a:spcBef>
                <a:spcPts val="0"/>
              </a:spcBef>
              <a:buNone/>
              <a:defRPr sz="2100" spc="-30" baseline="0">
                <a:solidFill>
                  <a:schemeClr val="tx1"/>
                </a:solidFill>
                <a:latin typeface="Guardian Sans TT" pitchFamily="2" charset="0"/>
              </a:defRPr>
            </a:lvl1pPr>
            <a:lvl2pPr marL="0" indent="0" algn="l">
              <a:lnSpc>
                <a:spcPct val="100000"/>
              </a:lnSpc>
              <a:spcBef>
                <a:spcPts val="0"/>
              </a:spcBef>
              <a:buNone/>
              <a:defRPr sz="2100" spc="-30" baseline="0">
                <a:solidFill>
                  <a:schemeClr val="tx1"/>
                </a:solidFill>
                <a:latin typeface="Guardian Sans TT" pitchFamily="2" charset="0"/>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Sub-text subheading</a:t>
            </a:r>
          </a:p>
          <a:p>
            <a:pPr lvl="1"/>
            <a:r>
              <a:rPr lang="en-US" dirty="0"/>
              <a:t>Sub-text body copy and more information here</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48A364A4-EEF8-6B14-480C-8895FC6EE0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
        <p:nvSpPr>
          <p:cNvPr id="15" name="Text Placeholder 8">
            <a:extLst>
              <a:ext uri="{FF2B5EF4-FFF2-40B4-BE49-F238E27FC236}">
                <a16:creationId xmlns:a16="http://schemas.microsoft.com/office/drawing/2014/main" id="{BEE84C21-21B9-D033-C97C-410400CAA782}"/>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Subtitle</a:t>
            </a:r>
          </a:p>
        </p:txBody>
      </p:sp>
    </p:spTree>
    <p:extLst>
      <p:ext uri="{BB962C8B-B14F-4D97-AF65-F5344CB8AC3E}">
        <p14:creationId xmlns:p14="http://schemas.microsoft.com/office/powerpoint/2010/main" val="3142386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Yellow Title One Photo">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12192000" cy="3520911"/>
          </a:xfrm>
        </p:spPr>
        <p:txBody>
          <a:bodyPr/>
          <a:lstStyle>
            <a:lvl1pPr>
              <a:defRPr/>
            </a:lvl1pPr>
          </a:lstStyle>
          <a:p>
            <a:r>
              <a:rPr lang="en-US"/>
              <a:t>Click icon to add picture</a:t>
            </a:r>
            <a:endParaRPr lang="en-NZ" dirty="0"/>
          </a:p>
        </p:txBody>
      </p:sp>
      <p:sp>
        <p:nvSpPr>
          <p:cNvPr id="8" name="Text Placeholder 8">
            <a:extLst>
              <a:ext uri="{FF2B5EF4-FFF2-40B4-BE49-F238E27FC236}">
                <a16:creationId xmlns:a16="http://schemas.microsoft.com/office/drawing/2014/main" id="{9BA7EA52-4459-0ADA-347F-7FB0FD38C395}"/>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Subtitle</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BFD79C4C-66B2-DF49-F8D8-106EBC4904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Tree>
    <p:extLst>
      <p:ext uri="{BB962C8B-B14F-4D97-AF65-F5344CB8AC3E}">
        <p14:creationId xmlns:p14="http://schemas.microsoft.com/office/powerpoint/2010/main" val="3146508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ck Title One Photo">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12192000" cy="3520911"/>
          </a:xfrm>
        </p:spPr>
        <p:txBody>
          <a:bodyPr/>
          <a:lstStyle>
            <a:lvl1pPr>
              <a:defRPr>
                <a:solidFill>
                  <a:schemeClr val="bg1"/>
                </a:solidFill>
              </a:defRPr>
            </a:lvl1pPr>
          </a:lstStyle>
          <a:p>
            <a:r>
              <a:rPr lang="en-US"/>
              <a:t>Click icon to add picture</a:t>
            </a:r>
            <a:endParaRPr lang="en-NZ" dirty="0"/>
          </a:p>
        </p:txBody>
      </p:sp>
      <p:sp>
        <p:nvSpPr>
          <p:cNvPr id="8" name="Text Placeholder 8">
            <a:extLst>
              <a:ext uri="{FF2B5EF4-FFF2-40B4-BE49-F238E27FC236}">
                <a16:creationId xmlns:a16="http://schemas.microsoft.com/office/drawing/2014/main" id="{9BA7EA52-4459-0ADA-347F-7FB0FD38C395}"/>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bg1"/>
                </a:solidFill>
                <a:latin typeface="Guardian Egyptian TT" pitchFamily="2" charset="0"/>
              </a:defRPr>
            </a:lvl1pPr>
            <a:lvl2pPr marL="0" indent="0">
              <a:lnSpc>
                <a:spcPct val="85000"/>
              </a:lnSpc>
              <a:spcBef>
                <a:spcPts val="0"/>
              </a:spcBef>
              <a:buNone/>
              <a:defRPr sz="5500" spc="-120" baseline="0">
                <a:solidFill>
                  <a:schemeClr val="bg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Subtitle</a:t>
            </a:r>
          </a:p>
        </p:txBody>
      </p:sp>
      <p:pic>
        <p:nvPicPr>
          <p:cNvPr id="3" name="Picture 2">
            <a:extLst>
              <a:ext uri="{FF2B5EF4-FFF2-40B4-BE49-F238E27FC236}">
                <a16:creationId xmlns:a16="http://schemas.microsoft.com/office/drawing/2014/main" id="{DBD18F1D-8DE4-BCDB-7214-BA9F4CE39D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19345" y="666090"/>
            <a:ext cx="2066013" cy="516732"/>
          </a:xfrm>
          <a:prstGeom prst="rect">
            <a:avLst/>
          </a:prstGeom>
        </p:spPr>
      </p:pic>
    </p:spTree>
    <p:extLst>
      <p:ext uri="{BB962C8B-B14F-4D97-AF65-F5344CB8AC3E}">
        <p14:creationId xmlns:p14="http://schemas.microsoft.com/office/powerpoint/2010/main" val="1773030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 Title One Photo">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12192000" cy="3520911"/>
          </a:xfrm>
        </p:spPr>
        <p:txBody>
          <a:bodyPr/>
          <a:lstStyle>
            <a:lvl1pPr>
              <a:defRPr/>
            </a:lvl1pPr>
          </a:lstStyle>
          <a:p>
            <a:r>
              <a:rPr lang="en-US"/>
              <a:t>Click icon to add picture</a:t>
            </a:r>
            <a:endParaRPr lang="en-NZ" dirty="0"/>
          </a:p>
        </p:txBody>
      </p:sp>
      <p:sp>
        <p:nvSpPr>
          <p:cNvPr id="8" name="Text Placeholder 8">
            <a:extLst>
              <a:ext uri="{FF2B5EF4-FFF2-40B4-BE49-F238E27FC236}">
                <a16:creationId xmlns:a16="http://schemas.microsoft.com/office/drawing/2014/main" id="{9BA7EA52-4459-0ADA-347F-7FB0FD38C395}"/>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Subtitle</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BFD79C4C-66B2-DF49-F8D8-106EBC4904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Tree>
    <p:extLst>
      <p:ext uri="{BB962C8B-B14F-4D97-AF65-F5344CB8AC3E}">
        <p14:creationId xmlns:p14="http://schemas.microsoft.com/office/powerpoint/2010/main" val="2827170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Yellow Title Two Photos">
    <p:bg>
      <p:bgPr>
        <a:solidFill>
          <a:schemeClr val="accent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6096000" cy="3520911"/>
          </a:xfrm>
        </p:spPr>
        <p:txBody>
          <a:bodyPr/>
          <a:lstStyle>
            <a:lvl1pPr>
              <a:defRPr/>
            </a:lvl1pPr>
          </a:lstStyle>
          <a:p>
            <a:r>
              <a:rPr lang="en-US"/>
              <a:t>Click icon to add picture</a:t>
            </a:r>
            <a:endParaRPr lang="en-NZ" dirty="0"/>
          </a:p>
        </p:txBody>
      </p:sp>
      <p:sp>
        <p:nvSpPr>
          <p:cNvPr id="3" name="Picture Placeholder 6">
            <a:extLst>
              <a:ext uri="{FF2B5EF4-FFF2-40B4-BE49-F238E27FC236}">
                <a16:creationId xmlns:a16="http://schemas.microsoft.com/office/drawing/2014/main" id="{994482B2-2C7B-C433-E654-CF6E49E8BBC7}"/>
              </a:ext>
            </a:extLst>
          </p:cNvPr>
          <p:cNvSpPr>
            <a:spLocks noGrp="1"/>
          </p:cNvSpPr>
          <p:nvPr>
            <p:ph type="pic" sz="quarter" idx="11"/>
          </p:nvPr>
        </p:nvSpPr>
        <p:spPr>
          <a:xfrm>
            <a:off x="6096000" y="3337089"/>
            <a:ext cx="6096000" cy="3520911"/>
          </a:xfrm>
        </p:spPr>
        <p:txBody>
          <a:bodyPr/>
          <a:lstStyle>
            <a:lvl1pPr>
              <a:defRPr/>
            </a:lvl1pPr>
          </a:lstStyle>
          <a:p>
            <a:r>
              <a:rPr lang="en-US"/>
              <a:t>Click icon to add picture</a:t>
            </a:r>
            <a:endParaRPr lang="en-NZ" dirty="0"/>
          </a:p>
        </p:txBody>
      </p:sp>
      <p:sp>
        <p:nvSpPr>
          <p:cNvPr id="4" name="Text Placeholder 8">
            <a:extLst>
              <a:ext uri="{FF2B5EF4-FFF2-40B4-BE49-F238E27FC236}">
                <a16:creationId xmlns:a16="http://schemas.microsoft.com/office/drawing/2014/main" id="{A847BFED-97E3-41F2-5745-41F68D0DAC10}"/>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Subtitle</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B849761-4355-A680-0D06-4B65C8C711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Tree>
    <p:extLst>
      <p:ext uri="{BB962C8B-B14F-4D97-AF65-F5344CB8AC3E}">
        <p14:creationId xmlns:p14="http://schemas.microsoft.com/office/powerpoint/2010/main" val="778975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ck Title Two Photos">
    <p:bg>
      <p:bgPr>
        <a:solidFill>
          <a:schemeClr val="tx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6096000" cy="3520911"/>
          </a:xfrm>
        </p:spPr>
        <p:txBody>
          <a:bodyPr/>
          <a:lstStyle>
            <a:lvl1pPr>
              <a:defRPr>
                <a:solidFill>
                  <a:schemeClr val="bg1"/>
                </a:solidFill>
              </a:defRPr>
            </a:lvl1pPr>
          </a:lstStyle>
          <a:p>
            <a:r>
              <a:rPr lang="en-US"/>
              <a:t>Click icon to add picture</a:t>
            </a:r>
            <a:endParaRPr lang="en-NZ" dirty="0"/>
          </a:p>
        </p:txBody>
      </p:sp>
      <p:sp>
        <p:nvSpPr>
          <p:cNvPr id="3" name="Picture Placeholder 6">
            <a:extLst>
              <a:ext uri="{FF2B5EF4-FFF2-40B4-BE49-F238E27FC236}">
                <a16:creationId xmlns:a16="http://schemas.microsoft.com/office/drawing/2014/main" id="{994482B2-2C7B-C433-E654-CF6E49E8BBC7}"/>
              </a:ext>
            </a:extLst>
          </p:cNvPr>
          <p:cNvSpPr>
            <a:spLocks noGrp="1"/>
          </p:cNvSpPr>
          <p:nvPr>
            <p:ph type="pic" sz="quarter" idx="11"/>
          </p:nvPr>
        </p:nvSpPr>
        <p:spPr>
          <a:xfrm>
            <a:off x="6096000" y="3337089"/>
            <a:ext cx="6096000" cy="3520911"/>
          </a:xfrm>
        </p:spPr>
        <p:txBody>
          <a:bodyPr/>
          <a:lstStyle>
            <a:lvl1pPr>
              <a:defRPr>
                <a:solidFill>
                  <a:schemeClr val="bg1"/>
                </a:solidFill>
              </a:defRPr>
            </a:lvl1pPr>
          </a:lstStyle>
          <a:p>
            <a:r>
              <a:rPr lang="en-US"/>
              <a:t>Click icon to add picture</a:t>
            </a:r>
            <a:endParaRPr lang="en-NZ" dirty="0"/>
          </a:p>
        </p:txBody>
      </p:sp>
      <p:sp>
        <p:nvSpPr>
          <p:cNvPr id="4" name="Text Placeholder 8">
            <a:extLst>
              <a:ext uri="{FF2B5EF4-FFF2-40B4-BE49-F238E27FC236}">
                <a16:creationId xmlns:a16="http://schemas.microsoft.com/office/drawing/2014/main" id="{A847BFED-97E3-41F2-5745-41F68D0DAC10}"/>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bg1"/>
                </a:solidFill>
                <a:latin typeface="Guardian Egyptian TT" pitchFamily="2" charset="0"/>
              </a:defRPr>
            </a:lvl1pPr>
            <a:lvl2pPr marL="0" indent="0">
              <a:lnSpc>
                <a:spcPct val="85000"/>
              </a:lnSpc>
              <a:spcBef>
                <a:spcPts val="0"/>
              </a:spcBef>
              <a:buNone/>
              <a:defRPr sz="5500" spc="-120" baseline="0">
                <a:solidFill>
                  <a:schemeClr val="bg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Subtitle</a:t>
            </a:r>
          </a:p>
        </p:txBody>
      </p:sp>
      <p:pic>
        <p:nvPicPr>
          <p:cNvPr id="5" name="Picture 4">
            <a:extLst>
              <a:ext uri="{FF2B5EF4-FFF2-40B4-BE49-F238E27FC236}">
                <a16:creationId xmlns:a16="http://schemas.microsoft.com/office/drawing/2014/main" id="{3D33F839-5B3B-8E67-4B1A-ADFD8BEEBA4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19345" y="666090"/>
            <a:ext cx="2066013" cy="516732"/>
          </a:xfrm>
          <a:prstGeom prst="rect">
            <a:avLst/>
          </a:prstGeom>
        </p:spPr>
      </p:pic>
    </p:spTree>
    <p:extLst>
      <p:ext uri="{BB962C8B-B14F-4D97-AF65-F5344CB8AC3E}">
        <p14:creationId xmlns:p14="http://schemas.microsoft.com/office/powerpoint/2010/main" val="336487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Title Two Photos">
    <p:bg>
      <p:bgPr>
        <a:solidFill>
          <a:schemeClr val="bg1"/>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6D5C35B-D532-68C8-0E54-6D8F29EEF757}"/>
              </a:ext>
            </a:extLst>
          </p:cNvPr>
          <p:cNvSpPr>
            <a:spLocks noGrp="1"/>
          </p:cNvSpPr>
          <p:nvPr>
            <p:ph type="pic" sz="quarter" idx="10"/>
          </p:nvPr>
        </p:nvSpPr>
        <p:spPr>
          <a:xfrm>
            <a:off x="0" y="3337089"/>
            <a:ext cx="6096000" cy="3520911"/>
          </a:xfrm>
        </p:spPr>
        <p:txBody>
          <a:bodyPr/>
          <a:lstStyle>
            <a:lvl1pPr>
              <a:defRPr/>
            </a:lvl1pPr>
          </a:lstStyle>
          <a:p>
            <a:r>
              <a:rPr lang="en-US"/>
              <a:t>Click icon to add picture</a:t>
            </a:r>
            <a:endParaRPr lang="en-NZ" dirty="0"/>
          </a:p>
        </p:txBody>
      </p:sp>
      <p:sp>
        <p:nvSpPr>
          <p:cNvPr id="3" name="Picture Placeholder 6">
            <a:extLst>
              <a:ext uri="{FF2B5EF4-FFF2-40B4-BE49-F238E27FC236}">
                <a16:creationId xmlns:a16="http://schemas.microsoft.com/office/drawing/2014/main" id="{994482B2-2C7B-C433-E654-CF6E49E8BBC7}"/>
              </a:ext>
            </a:extLst>
          </p:cNvPr>
          <p:cNvSpPr>
            <a:spLocks noGrp="1"/>
          </p:cNvSpPr>
          <p:nvPr>
            <p:ph type="pic" sz="quarter" idx="11"/>
          </p:nvPr>
        </p:nvSpPr>
        <p:spPr>
          <a:xfrm>
            <a:off x="6096000" y="3337089"/>
            <a:ext cx="6096000" cy="3520911"/>
          </a:xfrm>
        </p:spPr>
        <p:txBody>
          <a:bodyPr/>
          <a:lstStyle>
            <a:lvl1pPr>
              <a:defRPr/>
            </a:lvl1pPr>
          </a:lstStyle>
          <a:p>
            <a:r>
              <a:rPr lang="en-US"/>
              <a:t>Click icon to add picture</a:t>
            </a:r>
            <a:endParaRPr lang="en-NZ" dirty="0"/>
          </a:p>
        </p:txBody>
      </p:sp>
      <p:sp>
        <p:nvSpPr>
          <p:cNvPr id="4" name="Text Placeholder 8">
            <a:extLst>
              <a:ext uri="{FF2B5EF4-FFF2-40B4-BE49-F238E27FC236}">
                <a16:creationId xmlns:a16="http://schemas.microsoft.com/office/drawing/2014/main" id="{A847BFED-97E3-41F2-5745-41F68D0DAC10}"/>
              </a:ext>
            </a:extLst>
          </p:cNvPr>
          <p:cNvSpPr>
            <a:spLocks noGrp="1"/>
          </p:cNvSpPr>
          <p:nvPr>
            <p:ph type="body" sz="quarter" idx="13" hasCustomPrompt="1"/>
          </p:nvPr>
        </p:nvSpPr>
        <p:spPr>
          <a:xfrm>
            <a:off x="523105" y="540106"/>
            <a:ext cx="6249170" cy="1531188"/>
          </a:xfrm>
        </p:spPr>
        <p:txBody>
          <a:bodyPr>
            <a:spAutoFit/>
          </a:bodyPr>
          <a:lstStyle>
            <a:lvl1pPr marL="0" indent="0">
              <a:lnSpc>
                <a:spcPct val="85000"/>
              </a:lnSpc>
              <a:spcBef>
                <a:spcPts val="0"/>
              </a:spcBef>
              <a:buNone/>
              <a:defRPr sz="5500" b="1" spc="-80" baseline="0">
                <a:solidFill>
                  <a:schemeClr val="tx1"/>
                </a:solidFill>
                <a:latin typeface="Guardian Egyptian TT" pitchFamily="2" charset="0"/>
              </a:defRPr>
            </a:lvl1pPr>
            <a:lvl2pPr marL="0" indent="0">
              <a:lnSpc>
                <a:spcPct val="85000"/>
              </a:lnSpc>
              <a:spcBef>
                <a:spcPts val="0"/>
              </a:spcBef>
              <a:buNone/>
              <a:defRPr sz="5500" spc="-12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Subtitle</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B849761-4355-A680-0D06-4B65C8C711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345" y="666090"/>
            <a:ext cx="2066013" cy="516732"/>
          </a:xfrm>
          <a:prstGeom prst="rect">
            <a:avLst/>
          </a:prstGeom>
        </p:spPr>
      </p:pic>
    </p:spTree>
    <p:extLst>
      <p:ext uri="{BB962C8B-B14F-4D97-AF65-F5344CB8AC3E}">
        <p14:creationId xmlns:p14="http://schemas.microsoft.com/office/powerpoint/2010/main" val="415519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Yellow Quote">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F0B1F4-1313-5075-C62B-36BA2C919155}"/>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26060" y="589398"/>
            <a:ext cx="10515600" cy="1038746"/>
          </a:xfrm>
        </p:spPr>
        <p:txBody>
          <a:bodyPr>
            <a:spAutoFit/>
          </a:bodyPr>
          <a:lstStyle>
            <a:lvl1pPr marL="0" indent="0">
              <a:lnSpc>
                <a:spcPct val="80000"/>
              </a:lnSpc>
              <a:spcBef>
                <a:spcPts val="0"/>
              </a:spcBef>
              <a:buNone/>
              <a:defRPr sz="7500" b="1" spc="-20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Quotes</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2DB5FF5-F71F-A203-E705-8112E4D91F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776732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 Quot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F0B1F4-1313-5075-C62B-36BA2C919155}"/>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26060" y="589398"/>
            <a:ext cx="10515600" cy="1038746"/>
          </a:xfrm>
        </p:spPr>
        <p:txBody>
          <a:bodyPr>
            <a:spAutoFit/>
          </a:bodyPr>
          <a:lstStyle>
            <a:lvl1pPr marL="0" indent="0">
              <a:lnSpc>
                <a:spcPct val="80000"/>
              </a:lnSpc>
              <a:spcBef>
                <a:spcPts val="0"/>
              </a:spcBef>
              <a:buNone/>
              <a:defRPr sz="7500" b="1" spc="-20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Quotes</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2DB5FF5-F71F-A203-E705-8112E4D91F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2735720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ck Quote">
    <p:bg>
      <p:bgPr>
        <a:solidFill>
          <a:schemeClr val="tx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F0B1F4-1313-5075-C62B-36BA2C919155}"/>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26060" y="589398"/>
            <a:ext cx="10515600" cy="1038746"/>
          </a:xfrm>
        </p:spPr>
        <p:txBody>
          <a:bodyPr>
            <a:spAutoFit/>
          </a:bodyPr>
          <a:lstStyle>
            <a:lvl1pPr marL="0" indent="0">
              <a:lnSpc>
                <a:spcPct val="80000"/>
              </a:lnSpc>
              <a:spcBef>
                <a:spcPts val="0"/>
              </a:spcBef>
              <a:buNone/>
              <a:defRPr sz="7500" b="1" spc="-200" baseline="0">
                <a:solidFill>
                  <a:schemeClr val="bg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Quotes</a:t>
            </a: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F2DB5FF5-F71F-A203-E705-8112E4D91F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282762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Half Photo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4" y="513198"/>
            <a:ext cx="5378672" cy="1269578"/>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H1 goes here over two lines max</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2371059"/>
            <a:ext cx="5378672" cy="3314257"/>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7" name="Rectangle 6">
            <a:extLst>
              <a:ext uri="{FF2B5EF4-FFF2-40B4-BE49-F238E27FC236}">
                <a16:creationId xmlns:a16="http://schemas.microsoft.com/office/drawing/2014/main" id="{D4ACD188-06A9-F073-4996-6836D824E029}"/>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4AA0F554-AFF4-9850-F82E-2972380178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3" name="Picture Placeholder 12">
            <a:extLst>
              <a:ext uri="{FF2B5EF4-FFF2-40B4-BE49-F238E27FC236}">
                <a16:creationId xmlns:a16="http://schemas.microsoft.com/office/drawing/2014/main" id="{67F8D867-F39E-FE50-CC7B-BFEA00229830}"/>
              </a:ext>
            </a:extLst>
          </p:cNvPr>
          <p:cNvSpPr>
            <a:spLocks noGrp="1"/>
          </p:cNvSpPr>
          <p:nvPr>
            <p:ph type="pic" sz="quarter" idx="16"/>
          </p:nvPr>
        </p:nvSpPr>
        <p:spPr>
          <a:xfrm>
            <a:off x="6096000" y="0"/>
            <a:ext cx="6096000" cy="6035675"/>
          </a:xfrm>
        </p:spPr>
        <p:txBody>
          <a:bodyPr/>
          <a:lstStyle/>
          <a:p>
            <a:r>
              <a:rPr lang="en-US"/>
              <a:t>Click icon to add picture</a:t>
            </a:r>
            <a:endParaRPr lang="en-NZ"/>
          </a:p>
        </p:txBody>
      </p:sp>
    </p:spTree>
    <p:extLst>
      <p:ext uri="{BB962C8B-B14F-4D97-AF65-F5344CB8AC3E}">
        <p14:creationId xmlns:p14="http://schemas.microsoft.com/office/powerpoint/2010/main" val="2923521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Half Photo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4" y="513198"/>
            <a:ext cx="5378672" cy="1269578"/>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H1 goes here over two lines max</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2371059"/>
            <a:ext cx="5378672" cy="3314257"/>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7" name="Rectangle 6">
            <a:extLst>
              <a:ext uri="{FF2B5EF4-FFF2-40B4-BE49-F238E27FC236}">
                <a16:creationId xmlns:a16="http://schemas.microsoft.com/office/drawing/2014/main" id="{D4ACD188-06A9-F073-4996-6836D824E029}"/>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4AA0F554-AFF4-9850-F82E-2972380178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3" name="Picture Placeholder 12">
            <a:extLst>
              <a:ext uri="{FF2B5EF4-FFF2-40B4-BE49-F238E27FC236}">
                <a16:creationId xmlns:a16="http://schemas.microsoft.com/office/drawing/2014/main" id="{67F8D867-F39E-FE50-CC7B-BFEA00229830}"/>
              </a:ext>
            </a:extLst>
          </p:cNvPr>
          <p:cNvSpPr>
            <a:spLocks noGrp="1"/>
          </p:cNvSpPr>
          <p:nvPr>
            <p:ph type="pic" sz="quarter" idx="16"/>
          </p:nvPr>
        </p:nvSpPr>
        <p:spPr>
          <a:xfrm>
            <a:off x="6096000" y="0"/>
            <a:ext cx="6096000" cy="6035675"/>
          </a:xfrm>
        </p:spPr>
        <p:txBody>
          <a:bodyPr/>
          <a:lstStyle/>
          <a:p>
            <a:r>
              <a:rPr lang="en-US"/>
              <a:t>Click icon to add picture</a:t>
            </a:r>
            <a:endParaRPr lang="en-NZ"/>
          </a:p>
        </p:txBody>
      </p:sp>
    </p:spTree>
    <p:extLst>
      <p:ext uri="{BB962C8B-B14F-4D97-AF65-F5344CB8AC3E}">
        <p14:creationId xmlns:p14="http://schemas.microsoft.com/office/powerpoint/2010/main" val="1719335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s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Two column</a:t>
            </a:r>
          </a:p>
        </p:txBody>
      </p:sp>
      <p:sp>
        <p:nvSpPr>
          <p:cNvPr id="5" name="Content Placeholder 2">
            <a:extLst>
              <a:ext uri="{FF2B5EF4-FFF2-40B4-BE49-F238E27FC236}">
                <a16:creationId xmlns:a16="http://schemas.microsoft.com/office/drawing/2014/main" id="{C38903E9-AF42-ECCF-0A4A-DFF18F87E5AB}"/>
              </a:ext>
            </a:extLst>
          </p:cNvPr>
          <p:cNvSpPr>
            <a:spLocks noGrp="1"/>
          </p:cNvSpPr>
          <p:nvPr>
            <p:ph idx="14" hasCustomPrompt="1"/>
          </p:nvPr>
        </p:nvSpPr>
        <p:spPr>
          <a:xfrm>
            <a:off x="6096000" y="1964120"/>
            <a:ext cx="5505450"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3496926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s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Two column</a:t>
            </a:r>
          </a:p>
        </p:txBody>
      </p:sp>
      <p:sp>
        <p:nvSpPr>
          <p:cNvPr id="5" name="Content Placeholder 2">
            <a:extLst>
              <a:ext uri="{FF2B5EF4-FFF2-40B4-BE49-F238E27FC236}">
                <a16:creationId xmlns:a16="http://schemas.microsoft.com/office/drawing/2014/main" id="{C38903E9-AF42-ECCF-0A4A-DFF18F87E5AB}"/>
              </a:ext>
            </a:extLst>
          </p:cNvPr>
          <p:cNvSpPr>
            <a:spLocks noGrp="1"/>
          </p:cNvSpPr>
          <p:nvPr>
            <p:ph idx="14" hasCustomPrompt="1"/>
          </p:nvPr>
        </p:nvSpPr>
        <p:spPr>
          <a:xfrm>
            <a:off x="6096000" y="1964120"/>
            <a:ext cx="5505450"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621006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Two Icons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Two column</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0" name="Text Placeholder 15">
            <a:extLst>
              <a:ext uri="{FF2B5EF4-FFF2-40B4-BE49-F238E27FC236}">
                <a16:creationId xmlns:a16="http://schemas.microsoft.com/office/drawing/2014/main" id="{82A4E6D8-6316-CDE4-128A-5A2D5182A0E7}"/>
              </a:ext>
            </a:extLst>
          </p:cNvPr>
          <p:cNvSpPr>
            <a:spLocks noGrp="1"/>
          </p:cNvSpPr>
          <p:nvPr>
            <p:ph type="body" sz="quarter" idx="16" hasCustomPrompt="1"/>
          </p:nvPr>
        </p:nvSpPr>
        <p:spPr>
          <a:xfrm>
            <a:off x="8872841" y="1954754"/>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11" name="Text Placeholder 18">
            <a:extLst>
              <a:ext uri="{FF2B5EF4-FFF2-40B4-BE49-F238E27FC236}">
                <a16:creationId xmlns:a16="http://schemas.microsoft.com/office/drawing/2014/main" id="{5A01A580-443A-F6F6-1E33-15407E6FFE9D}"/>
              </a:ext>
            </a:extLst>
          </p:cNvPr>
          <p:cNvSpPr>
            <a:spLocks noGrp="1"/>
          </p:cNvSpPr>
          <p:nvPr>
            <p:ph type="body" sz="quarter" idx="17" hasCustomPrompt="1"/>
          </p:nvPr>
        </p:nvSpPr>
        <p:spPr>
          <a:xfrm>
            <a:off x="8872841" y="2683633"/>
            <a:ext cx="2559818" cy="821974"/>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13" name="Text Placeholder 15">
            <a:extLst>
              <a:ext uri="{FF2B5EF4-FFF2-40B4-BE49-F238E27FC236}">
                <a16:creationId xmlns:a16="http://schemas.microsoft.com/office/drawing/2014/main" id="{7415CAC2-0CF9-A62B-C820-E1ED56F4C1AF}"/>
              </a:ext>
            </a:extLst>
          </p:cNvPr>
          <p:cNvSpPr>
            <a:spLocks noGrp="1"/>
          </p:cNvSpPr>
          <p:nvPr>
            <p:ph type="body" sz="quarter" idx="19" hasCustomPrompt="1"/>
          </p:nvPr>
        </p:nvSpPr>
        <p:spPr>
          <a:xfrm>
            <a:off x="8872841" y="3826765"/>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14" name="Text Placeholder 18">
            <a:extLst>
              <a:ext uri="{FF2B5EF4-FFF2-40B4-BE49-F238E27FC236}">
                <a16:creationId xmlns:a16="http://schemas.microsoft.com/office/drawing/2014/main" id="{008122AC-D8AF-5146-0AEE-F299C3010D29}"/>
              </a:ext>
            </a:extLst>
          </p:cNvPr>
          <p:cNvSpPr>
            <a:spLocks noGrp="1"/>
          </p:cNvSpPr>
          <p:nvPr>
            <p:ph type="body" sz="quarter" idx="20" hasCustomPrompt="1"/>
          </p:nvPr>
        </p:nvSpPr>
        <p:spPr>
          <a:xfrm>
            <a:off x="8872841" y="4555644"/>
            <a:ext cx="2559818" cy="821974"/>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3" name="Picture Placeholder 3">
            <a:extLst>
              <a:ext uri="{FF2B5EF4-FFF2-40B4-BE49-F238E27FC236}">
                <a16:creationId xmlns:a16="http://schemas.microsoft.com/office/drawing/2014/main" id="{1528E1A0-2C5C-5B7C-7295-1E168CF3D689}"/>
              </a:ext>
            </a:extLst>
          </p:cNvPr>
          <p:cNvSpPr>
            <a:spLocks noGrp="1"/>
          </p:cNvSpPr>
          <p:nvPr>
            <p:ph type="pic" sz="quarter" idx="22"/>
          </p:nvPr>
        </p:nvSpPr>
        <p:spPr>
          <a:xfrm>
            <a:off x="7182734" y="3887494"/>
            <a:ext cx="1403350" cy="1403350"/>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4" name="Picture Placeholder 3">
            <a:extLst>
              <a:ext uri="{FF2B5EF4-FFF2-40B4-BE49-F238E27FC236}">
                <a16:creationId xmlns:a16="http://schemas.microsoft.com/office/drawing/2014/main" id="{7F729B31-7749-55A5-C3A5-883E644B7B90}"/>
              </a:ext>
            </a:extLst>
          </p:cNvPr>
          <p:cNvSpPr>
            <a:spLocks noGrp="1"/>
          </p:cNvSpPr>
          <p:nvPr>
            <p:ph type="pic" sz="quarter" idx="21"/>
          </p:nvPr>
        </p:nvSpPr>
        <p:spPr>
          <a:xfrm>
            <a:off x="7183059" y="2025650"/>
            <a:ext cx="1403350" cy="1403350"/>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2359742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Two Icons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Two column</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0" name="Text Placeholder 15">
            <a:extLst>
              <a:ext uri="{FF2B5EF4-FFF2-40B4-BE49-F238E27FC236}">
                <a16:creationId xmlns:a16="http://schemas.microsoft.com/office/drawing/2014/main" id="{82A4E6D8-6316-CDE4-128A-5A2D5182A0E7}"/>
              </a:ext>
            </a:extLst>
          </p:cNvPr>
          <p:cNvSpPr>
            <a:spLocks noGrp="1"/>
          </p:cNvSpPr>
          <p:nvPr>
            <p:ph type="body" sz="quarter" idx="16" hasCustomPrompt="1"/>
          </p:nvPr>
        </p:nvSpPr>
        <p:spPr>
          <a:xfrm>
            <a:off x="8872841" y="1954754"/>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11" name="Text Placeholder 18">
            <a:extLst>
              <a:ext uri="{FF2B5EF4-FFF2-40B4-BE49-F238E27FC236}">
                <a16:creationId xmlns:a16="http://schemas.microsoft.com/office/drawing/2014/main" id="{5A01A580-443A-F6F6-1E33-15407E6FFE9D}"/>
              </a:ext>
            </a:extLst>
          </p:cNvPr>
          <p:cNvSpPr>
            <a:spLocks noGrp="1"/>
          </p:cNvSpPr>
          <p:nvPr>
            <p:ph type="body" sz="quarter" idx="17" hasCustomPrompt="1"/>
          </p:nvPr>
        </p:nvSpPr>
        <p:spPr>
          <a:xfrm>
            <a:off x="8872841" y="2683633"/>
            <a:ext cx="2559818" cy="821974"/>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13" name="Text Placeholder 15">
            <a:extLst>
              <a:ext uri="{FF2B5EF4-FFF2-40B4-BE49-F238E27FC236}">
                <a16:creationId xmlns:a16="http://schemas.microsoft.com/office/drawing/2014/main" id="{7415CAC2-0CF9-A62B-C820-E1ED56F4C1AF}"/>
              </a:ext>
            </a:extLst>
          </p:cNvPr>
          <p:cNvSpPr>
            <a:spLocks noGrp="1"/>
          </p:cNvSpPr>
          <p:nvPr>
            <p:ph type="body" sz="quarter" idx="19" hasCustomPrompt="1"/>
          </p:nvPr>
        </p:nvSpPr>
        <p:spPr>
          <a:xfrm>
            <a:off x="8872841" y="3826765"/>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14" name="Text Placeholder 18">
            <a:extLst>
              <a:ext uri="{FF2B5EF4-FFF2-40B4-BE49-F238E27FC236}">
                <a16:creationId xmlns:a16="http://schemas.microsoft.com/office/drawing/2014/main" id="{008122AC-D8AF-5146-0AEE-F299C3010D29}"/>
              </a:ext>
            </a:extLst>
          </p:cNvPr>
          <p:cNvSpPr>
            <a:spLocks noGrp="1"/>
          </p:cNvSpPr>
          <p:nvPr>
            <p:ph type="body" sz="quarter" idx="20" hasCustomPrompt="1"/>
          </p:nvPr>
        </p:nvSpPr>
        <p:spPr>
          <a:xfrm>
            <a:off x="8872841" y="4555644"/>
            <a:ext cx="2559818" cy="821974"/>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3" name="Picture Placeholder 3">
            <a:extLst>
              <a:ext uri="{FF2B5EF4-FFF2-40B4-BE49-F238E27FC236}">
                <a16:creationId xmlns:a16="http://schemas.microsoft.com/office/drawing/2014/main" id="{B3517F31-44BC-D456-5A1B-00DA267CDDC1}"/>
              </a:ext>
            </a:extLst>
          </p:cNvPr>
          <p:cNvSpPr>
            <a:spLocks noGrp="1"/>
          </p:cNvSpPr>
          <p:nvPr>
            <p:ph type="pic" sz="quarter" idx="22"/>
          </p:nvPr>
        </p:nvSpPr>
        <p:spPr>
          <a:xfrm>
            <a:off x="7182734" y="3887494"/>
            <a:ext cx="1403350" cy="1403350"/>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4" name="Picture Placeholder 3">
            <a:extLst>
              <a:ext uri="{FF2B5EF4-FFF2-40B4-BE49-F238E27FC236}">
                <a16:creationId xmlns:a16="http://schemas.microsoft.com/office/drawing/2014/main" id="{87C07B9F-189C-A25F-0E00-5E5E13C9B3FD}"/>
              </a:ext>
            </a:extLst>
          </p:cNvPr>
          <p:cNvSpPr>
            <a:spLocks noGrp="1"/>
          </p:cNvSpPr>
          <p:nvPr>
            <p:ph type="pic" sz="quarter" idx="21"/>
          </p:nvPr>
        </p:nvSpPr>
        <p:spPr>
          <a:xfrm>
            <a:off x="7183059" y="2025650"/>
            <a:ext cx="1403350" cy="1403350"/>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4566510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Photo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4" y="513198"/>
            <a:ext cx="5378672"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H1 two column</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216000" indent="-216000">
              <a:lnSpc>
                <a:spcPct val="100000"/>
              </a:lnSpc>
              <a:spcBef>
                <a:spcPts val="600"/>
              </a:spcBef>
              <a:spcAft>
                <a:spcPts val="600"/>
              </a:spcAft>
              <a:buFont typeface="Arial" panose="020B0604020202020204" pitchFamily="34" charset="0"/>
              <a:buChar char="•"/>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5" name="Picture Placeholder 14">
            <a:extLst>
              <a:ext uri="{FF2B5EF4-FFF2-40B4-BE49-F238E27FC236}">
                <a16:creationId xmlns:a16="http://schemas.microsoft.com/office/drawing/2014/main" id="{33FA51C3-F428-7DA2-62E7-EC52F5365F04}"/>
              </a:ext>
            </a:extLst>
          </p:cNvPr>
          <p:cNvSpPr>
            <a:spLocks noGrp="1"/>
          </p:cNvSpPr>
          <p:nvPr>
            <p:ph type="pic" sz="quarter" idx="16"/>
          </p:nvPr>
        </p:nvSpPr>
        <p:spPr>
          <a:xfrm>
            <a:off x="6188075" y="605947"/>
            <a:ext cx="5378450" cy="4986780"/>
          </a:xfrm>
        </p:spPr>
        <p:txBody>
          <a:bodyPr/>
          <a:lstStyle/>
          <a:p>
            <a:r>
              <a:rPr lang="en-US"/>
              <a:t>Click icon to add picture</a:t>
            </a:r>
            <a:endParaRPr lang="en-NZ"/>
          </a:p>
        </p:txBody>
      </p:sp>
    </p:spTree>
    <p:extLst>
      <p:ext uri="{BB962C8B-B14F-4D97-AF65-F5344CB8AC3E}">
        <p14:creationId xmlns:p14="http://schemas.microsoft.com/office/powerpoint/2010/main" val="13608874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Photo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4" y="513198"/>
            <a:ext cx="5378672"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H1 two column</a:t>
            </a:r>
          </a:p>
        </p:txBody>
      </p:sp>
      <p:sp>
        <p:nvSpPr>
          <p:cNvPr id="2" name="Content Placeholder 2">
            <a:extLst>
              <a:ext uri="{FF2B5EF4-FFF2-40B4-BE49-F238E27FC236}">
                <a16:creationId xmlns:a16="http://schemas.microsoft.com/office/drawing/2014/main" id="{5017DB36-D1D4-ACD0-D02B-58196401EB3D}"/>
              </a:ext>
            </a:extLst>
          </p:cNvPr>
          <p:cNvSpPr>
            <a:spLocks noGrp="1"/>
          </p:cNvSpPr>
          <p:nvPr>
            <p:ph idx="15" hasCustomPrompt="1"/>
          </p:nvPr>
        </p:nvSpPr>
        <p:spPr>
          <a:xfrm>
            <a:off x="517303" y="1964120"/>
            <a:ext cx="5378672" cy="3731830"/>
          </a:xfrm>
        </p:spPr>
        <p:txBody>
          <a:bodyPr>
            <a:noAutofit/>
          </a:bodyPr>
          <a:lstStyle>
            <a:lvl1pPr marL="216000" indent="-216000">
              <a:lnSpc>
                <a:spcPct val="100000"/>
              </a:lnSpc>
              <a:spcBef>
                <a:spcPts val="600"/>
              </a:spcBef>
              <a:spcAft>
                <a:spcPts val="600"/>
              </a:spcAft>
              <a:buFont typeface="Arial" panose="020B0604020202020204" pitchFamily="34" charset="0"/>
              <a:buChar char="•"/>
              <a:defRPr sz="2100" spc="-30" baseline="0">
                <a:solidFill>
                  <a:schemeClr val="tx1"/>
                </a:solidFill>
                <a:latin typeface="Guardian Sans TT" pitchFamily="2" charset="0"/>
              </a:defRPr>
            </a:lvl1pPr>
            <a:lvl2pPr marL="216000" indent="-216000">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7" name="Rectangle 6">
            <a:extLst>
              <a:ext uri="{FF2B5EF4-FFF2-40B4-BE49-F238E27FC236}">
                <a16:creationId xmlns:a16="http://schemas.microsoft.com/office/drawing/2014/main" id="{6225BD49-5669-814F-85E0-D549C21DBACD}"/>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034512F2-8EAA-1B5F-A48D-AA776CA50E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15" name="Picture Placeholder 14">
            <a:extLst>
              <a:ext uri="{FF2B5EF4-FFF2-40B4-BE49-F238E27FC236}">
                <a16:creationId xmlns:a16="http://schemas.microsoft.com/office/drawing/2014/main" id="{33FA51C3-F428-7DA2-62E7-EC52F5365F04}"/>
              </a:ext>
            </a:extLst>
          </p:cNvPr>
          <p:cNvSpPr>
            <a:spLocks noGrp="1"/>
          </p:cNvSpPr>
          <p:nvPr>
            <p:ph type="pic" sz="quarter" idx="16"/>
          </p:nvPr>
        </p:nvSpPr>
        <p:spPr>
          <a:xfrm>
            <a:off x="6188075" y="605947"/>
            <a:ext cx="5378450" cy="4986780"/>
          </a:xfrm>
        </p:spPr>
        <p:txBody>
          <a:bodyPr/>
          <a:lstStyle/>
          <a:p>
            <a:r>
              <a:rPr lang="en-US"/>
              <a:t>Click icon to add picture</a:t>
            </a:r>
            <a:endParaRPr lang="en-NZ"/>
          </a:p>
        </p:txBody>
      </p:sp>
    </p:spTree>
    <p:extLst>
      <p:ext uri="{BB962C8B-B14F-4D97-AF65-F5344CB8AC3E}">
        <p14:creationId xmlns:p14="http://schemas.microsoft.com/office/powerpoint/2010/main" val="3982683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lumns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Three column</a:t>
            </a:r>
          </a:p>
        </p:txBody>
      </p:sp>
      <p:sp>
        <p:nvSpPr>
          <p:cNvPr id="5" name="Content Placeholder 2">
            <a:extLst>
              <a:ext uri="{FF2B5EF4-FFF2-40B4-BE49-F238E27FC236}">
                <a16:creationId xmlns:a16="http://schemas.microsoft.com/office/drawing/2014/main" id="{C38903E9-AF42-ECCF-0A4A-DFF18F87E5AB}"/>
              </a:ext>
            </a:extLst>
          </p:cNvPr>
          <p:cNvSpPr>
            <a:spLocks noGrp="1"/>
          </p:cNvSpPr>
          <p:nvPr>
            <p:ph idx="14" hasCustomPrompt="1"/>
          </p:nvPr>
        </p:nvSpPr>
        <p:spPr>
          <a:xfrm>
            <a:off x="517301" y="1973645"/>
            <a:ext cx="3499200"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15" name="Content Placeholder 2">
            <a:extLst>
              <a:ext uri="{FF2B5EF4-FFF2-40B4-BE49-F238E27FC236}">
                <a16:creationId xmlns:a16="http://schemas.microsoft.com/office/drawing/2014/main" id="{F499139C-AF8C-1449-4EEE-317E4E17CE06}"/>
              </a:ext>
            </a:extLst>
          </p:cNvPr>
          <p:cNvSpPr>
            <a:spLocks noGrp="1"/>
          </p:cNvSpPr>
          <p:nvPr>
            <p:ph idx="15" hasCustomPrompt="1"/>
          </p:nvPr>
        </p:nvSpPr>
        <p:spPr>
          <a:xfrm>
            <a:off x="4241576" y="1973645"/>
            <a:ext cx="3499200"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16" name="Content Placeholder 2">
            <a:extLst>
              <a:ext uri="{FF2B5EF4-FFF2-40B4-BE49-F238E27FC236}">
                <a16:creationId xmlns:a16="http://schemas.microsoft.com/office/drawing/2014/main" id="{A337AB7F-E833-4C52-D15F-DC6A9BE7CF59}"/>
              </a:ext>
            </a:extLst>
          </p:cNvPr>
          <p:cNvSpPr>
            <a:spLocks noGrp="1"/>
          </p:cNvSpPr>
          <p:nvPr>
            <p:ph idx="16" hasCustomPrompt="1"/>
          </p:nvPr>
        </p:nvSpPr>
        <p:spPr>
          <a:xfrm>
            <a:off x="7965851" y="1973645"/>
            <a:ext cx="3499200"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4" name="Rectangle 3">
            <a:extLst>
              <a:ext uri="{FF2B5EF4-FFF2-40B4-BE49-F238E27FC236}">
                <a16:creationId xmlns:a16="http://schemas.microsoft.com/office/drawing/2014/main" id="{9FF0156F-0AFC-878C-5DF6-7EFD0220DD87}"/>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EF8F1D69-F09D-0F00-0134-8EA60166E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690270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lumns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Three column</a:t>
            </a:r>
          </a:p>
        </p:txBody>
      </p:sp>
      <p:sp>
        <p:nvSpPr>
          <p:cNvPr id="5" name="Content Placeholder 2">
            <a:extLst>
              <a:ext uri="{FF2B5EF4-FFF2-40B4-BE49-F238E27FC236}">
                <a16:creationId xmlns:a16="http://schemas.microsoft.com/office/drawing/2014/main" id="{C38903E9-AF42-ECCF-0A4A-DFF18F87E5AB}"/>
              </a:ext>
            </a:extLst>
          </p:cNvPr>
          <p:cNvSpPr>
            <a:spLocks noGrp="1"/>
          </p:cNvSpPr>
          <p:nvPr>
            <p:ph idx="14" hasCustomPrompt="1"/>
          </p:nvPr>
        </p:nvSpPr>
        <p:spPr>
          <a:xfrm>
            <a:off x="517302" y="1973645"/>
            <a:ext cx="3499751"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15" name="Content Placeholder 2">
            <a:extLst>
              <a:ext uri="{FF2B5EF4-FFF2-40B4-BE49-F238E27FC236}">
                <a16:creationId xmlns:a16="http://schemas.microsoft.com/office/drawing/2014/main" id="{F499139C-AF8C-1449-4EEE-317E4E17CE06}"/>
              </a:ext>
            </a:extLst>
          </p:cNvPr>
          <p:cNvSpPr>
            <a:spLocks noGrp="1"/>
          </p:cNvSpPr>
          <p:nvPr>
            <p:ph idx="15" hasCustomPrompt="1"/>
          </p:nvPr>
        </p:nvSpPr>
        <p:spPr>
          <a:xfrm>
            <a:off x="4241577" y="1973645"/>
            <a:ext cx="3499751"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16" name="Content Placeholder 2">
            <a:extLst>
              <a:ext uri="{FF2B5EF4-FFF2-40B4-BE49-F238E27FC236}">
                <a16:creationId xmlns:a16="http://schemas.microsoft.com/office/drawing/2014/main" id="{A337AB7F-E833-4C52-D15F-DC6A9BE7CF59}"/>
              </a:ext>
            </a:extLst>
          </p:cNvPr>
          <p:cNvSpPr>
            <a:spLocks noGrp="1"/>
          </p:cNvSpPr>
          <p:nvPr>
            <p:ph idx="16" hasCustomPrompt="1"/>
          </p:nvPr>
        </p:nvSpPr>
        <p:spPr>
          <a:xfrm>
            <a:off x="7965852" y="1973645"/>
            <a:ext cx="3499751"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4" name="Rectangle 3">
            <a:extLst>
              <a:ext uri="{FF2B5EF4-FFF2-40B4-BE49-F238E27FC236}">
                <a16:creationId xmlns:a16="http://schemas.microsoft.com/office/drawing/2014/main" id="{9FF0156F-0AFC-878C-5DF6-7EFD0220DD87}"/>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EF8F1D69-F09D-0F00-0134-8EA60166E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Tree>
    <p:extLst>
      <p:ext uri="{BB962C8B-B14F-4D97-AF65-F5344CB8AC3E}">
        <p14:creationId xmlns:p14="http://schemas.microsoft.com/office/powerpoint/2010/main" val="18377926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 and Text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Three column</a:t>
            </a:r>
          </a:p>
        </p:txBody>
      </p:sp>
      <p:sp>
        <p:nvSpPr>
          <p:cNvPr id="16" name="Content Placeholder 2">
            <a:extLst>
              <a:ext uri="{FF2B5EF4-FFF2-40B4-BE49-F238E27FC236}">
                <a16:creationId xmlns:a16="http://schemas.microsoft.com/office/drawing/2014/main" id="{A337AB7F-E833-4C52-D15F-DC6A9BE7CF59}"/>
              </a:ext>
            </a:extLst>
          </p:cNvPr>
          <p:cNvSpPr>
            <a:spLocks noGrp="1"/>
          </p:cNvSpPr>
          <p:nvPr>
            <p:ph idx="16" hasCustomPrompt="1"/>
          </p:nvPr>
        </p:nvSpPr>
        <p:spPr>
          <a:xfrm>
            <a:off x="7965852" y="1973645"/>
            <a:ext cx="3273647"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4" name="Rectangle 3">
            <a:extLst>
              <a:ext uri="{FF2B5EF4-FFF2-40B4-BE49-F238E27FC236}">
                <a16:creationId xmlns:a16="http://schemas.microsoft.com/office/drawing/2014/main" id="{9FF0156F-0AFC-878C-5DF6-7EFD0220DD87}"/>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EF8F1D69-F09D-0F00-0134-8EA60166E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9" name="Text Placeholder 15">
            <a:extLst>
              <a:ext uri="{FF2B5EF4-FFF2-40B4-BE49-F238E27FC236}">
                <a16:creationId xmlns:a16="http://schemas.microsoft.com/office/drawing/2014/main" id="{87C6BED1-9561-ACC7-C933-E21CAC3EFBCB}"/>
              </a:ext>
            </a:extLst>
          </p:cNvPr>
          <p:cNvSpPr>
            <a:spLocks noGrp="1"/>
          </p:cNvSpPr>
          <p:nvPr>
            <p:ph type="body" sz="quarter" idx="15" hasCustomPrompt="1"/>
          </p:nvPr>
        </p:nvSpPr>
        <p:spPr>
          <a:xfrm>
            <a:off x="4258047" y="1952379"/>
            <a:ext cx="3408027"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10" name="Text Placeholder 18">
            <a:extLst>
              <a:ext uri="{FF2B5EF4-FFF2-40B4-BE49-F238E27FC236}">
                <a16:creationId xmlns:a16="http://schemas.microsoft.com/office/drawing/2014/main" id="{3427CECC-F495-7694-8DD6-238AD7E5ECAB}"/>
              </a:ext>
            </a:extLst>
          </p:cNvPr>
          <p:cNvSpPr>
            <a:spLocks noGrp="1"/>
          </p:cNvSpPr>
          <p:nvPr>
            <p:ph type="body" sz="quarter" idx="17" hasCustomPrompt="1"/>
          </p:nvPr>
        </p:nvSpPr>
        <p:spPr>
          <a:xfrm>
            <a:off x="4258048" y="2725741"/>
            <a:ext cx="3408027" cy="1943100"/>
          </a:xfrm>
        </p:spPr>
        <p:txBody>
          <a:bodyPr>
            <a:normAutofit/>
          </a:bodyPr>
          <a:lstStyle>
            <a:lvl1pPr marL="0" indent="0">
              <a:lnSpc>
                <a:spcPct val="95000"/>
              </a:lnSpc>
              <a:buNone/>
              <a:defRPr sz="21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 name="Picture Placeholder 3">
            <a:extLst>
              <a:ext uri="{FF2B5EF4-FFF2-40B4-BE49-F238E27FC236}">
                <a16:creationId xmlns:a16="http://schemas.microsoft.com/office/drawing/2014/main" id="{F9CF8083-51B5-9059-FDD3-DAB4F7824B35}"/>
              </a:ext>
            </a:extLst>
          </p:cNvPr>
          <p:cNvSpPr>
            <a:spLocks noGrp="1"/>
          </p:cNvSpPr>
          <p:nvPr>
            <p:ph type="pic" sz="quarter" idx="21"/>
          </p:nvPr>
        </p:nvSpPr>
        <p:spPr>
          <a:xfrm>
            <a:off x="549202" y="1973645"/>
            <a:ext cx="3172512" cy="3172512"/>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41107476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con and Text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Three column</a:t>
            </a:r>
          </a:p>
        </p:txBody>
      </p:sp>
      <p:sp>
        <p:nvSpPr>
          <p:cNvPr id="16" name="Content Placeholder 2">
            <a:extLst>
              <a:ext uri="{FF2B5EF4-FFF2-40B4-BE49-F238E27FC236}">
                <a16:creationId xmlns:a16="http://schemas.microsoft.com/office/drawing/2014/main" id="{A337AB7F-E833-4C52-D15F-DC6A9BE7CF59}"/>
              </a:ext>
            </a:extLst>
          </p:cNvPr>
          <p:cNvSpPr>
            <a:spLocks noGrp="1"/>
          </p:cNvSpPr>
          <p:nvPr>
            <p:ph idx="16" hasCustomPrompt="1"/>
          </p:nvPr>
        </p:nvSpPr>
        <p:spPr>
          <a:xfrm>
            <a:off x="7965852" y="1973645"/>
            <a:ext cx="3273647" cy="3731830"/>
          </a:xfrm>
        </p:spPr>
        <p:txBody>
          <a:bodyPr>
            <a:noAutofit/>
          </a:bodyPr>
          <a:lstStyle>
            <a:lvl1pPr marL="0" indent="0">
              <a:lnSpc>
                <a:spcPct val="100000"/>
              </a:lnSpc>
              <a:spcBef>
                <a:spcPts val="600"/>
              </a:spcBef>
              <a:spcAft>
                <a:spcPts val="600"/>
              </a:spcAft>
              <a:buNone/>
              <a:defRPr sz="2100" spc="-30" baseline="0">
                <a:solidFill>
                  <a:schemeClr val="tx1"/>
                </a:solidFill>
                <a:latin typeface="Guardian Sans TT" pitchFamily="2" charset="0"/>
              </a:defRPr>
            </a:lvl1pPr>
            <a:lvl2pPr marL="216000" indent="-216000">
              <a:lnSpc>
                <a:spcPct val="100000"/>
              </a:lnSpc>
              <a:spcBef>
                <a:spcPts val="600"/>
              </a:spcBef>
              <a:spcAft>
                <a:spcPts val="600"/>
              </a:spcAft>
              <a:buFont typeface="Arial" panose="020B0604020202020204" pitchFamily="34" charset="0"/>
              <a:buChar char="•"/>
              <a:defRPr sz="2100">
                <a:solidFill>
                  <a:schemeClr val="tx1"/>
                </a:solidFill>
              </a:defRPr>
            </a:lvl2pPr>
            <a:lvl3pPr marL="0" indent="0">
              <a:spcBef>
                <a:spcPts val="600"/>
              </a:spcBef>
              <a:spcAft>
                <a:spcPts val="600"/>
              </a:spcAft>
              <a:buNone/>
              <a:defRPr sz="1500">
                <a:solidFill>
                  <a:schemeClr val="tx1"/>
                </a:solidFill>
              </a:defRPr>
            </a:lvl3pPr>
            <a:lvl4pPr marL="0" indent="0">
              <a:buNone/>
              <a:defRPr sz="1200">
                <a:solidFill>
                  <a:schemeClr val="tx1"/>
                </a:solidFill>
              </a:defRPr>
            </a:lvl4pPr>
            <a:lvl5pPr marL="0" indent="0">
              <a:buNone/>
              <a:defRPr sz="1200">
                <a:solidFill>
                  <a:schemeClr val="tx1"/>
                </a:solidFill>
              </a:defRPr>
            </a:lvl5pPr>
          </a:lstStyle>
          <a:p>
            <a:pPr lvl="0"/>
            <a:r>
              <a:rPr lang="en-US" dirty="0"/>
              <a:t>Level 1</a:t>
            </a:r>
          </a:p>
          <a:p>
            <a:pPr lvl="1"/>
            <a:r>
              <a:rPr lang="en-US" dirty="0"/>
              <a:t>Level 2</a:t>
            </a:r>
          </a:p>
        </p:txBody>
      </p:sp>
      <p:sp>
        <p:nvSpPr>
          <p:cNvPr id="4" name="Rectangle 3">
            <a:extLst>
              <a:ext uri="{FF2B5EF4-FFF2-40B4-BE49-F238E27FC236}">
                <a16:creationId xmlns:a16="http://schemas.microsoft.com/office/drawing/2014/main" id="{9FF0156F-0AFC-878C-5DF6-7EFD0220DD87}"/>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7" name="Picture 6" descr="A black background with a black square&#10;&#10;Description automatically generated with medium confidence">
            <a:extLst>
              <a:ext uri="{FF2B5EF4-FFF2-40B4-BE49-F238E27FC236}">
                <a16:creationId xmlns:a16="http://schemas.microsoft.com/office/drawing/2014/main" id="{EF8F1D69-F09D-0F00-0134-8EA60166E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9" name="Text Placeholder 15">
            <a:extLst>
              <a:ext uri="{FF2B5EF4-FFF2-40B4-BE49-F238E27FC236}">
                <a16:creationId xmlns:a16="http://schemas.microsoft.com/office/drawing/2014/main" id="{87C6BED1-9561-ACC7-C933-E21CAC3EFBCB}"/>
              </a:ext>
            </a:extLst>
          </p:cNvPr>
          <p:cNvSpPr>
            <a:spLocks noGrp="1"/>
          </p:cNvSpPr>
          <p:nvPr>
            <p:ph type="body" sz="quarter" idx="15" hasCustomPrompt="1"/>
          </p:nvPr>
        </p:nvSpPr>
        <p:spPr>
          <a:xfrm>
            <a:off x="4258047" y="1952379"/>
            <a:ext cx="3408027"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10" name="Text Placeholder 18">
            <a:extLst>
              <a:ext uri="{FF2B5EF4-FFF2-40B4-BE49-F238E27FC236}">
                <a16:creationId xmlns:a16="http://schemas.microsoft.com/office/drawing/2014/main" id="{3427CECC-F495-7694-8DD6-238AD7E5ECAB}"/>
              </a:ext>
            </a:extLst>
          </p:cNvPr>
          <p:cNvSpPr>
            <a:spLocks noGrp="1"/>
          </p:cNvSpPr>
          <p:nvPr>
            <p:ph type="body" sz="quarter" idx="17" hasCustomPrompt="1"/>
          </p:nvPr>
        </p:nvSpPr>
        <p:spPr>
          <a:xfrm>
            <a:off x="4258048" y="2725741"/>
            <a:ext cx="3408027" cy="1943100"/>
          </a:xfrm>
        </p:spPr>
        <p:txBody>
          <a:bodyPr>
            <a:normAutofit/>
          </a:bodyPr>
          <a:lstStyle>
            <a:lvl1pPr marL="0" indent="0">
              <a:lnSpc>
                <a:spcPct val="95000"/>
              </a:lnSpc>
              <a:buNone/>
              <a:defRPr sz="21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 name="Picture Placeholder 3">
            <a:extLst>
              <a:ext uri="{FF2B5EF4-FFF2-40B4-BE49-F238E27FC236}">
                <a16:creationId xmlns:a16="http://schemas.microsoft.com/office/drawing/2014/main" id="{508368C8-6DE7-1E1C-2398-55D6AB1E9687}"/>
              </a:ext>
            </a:extLst>
          </p:cNvPr>
          <p:cNvSpPr>
            <a:spLocks noGrp="1"/>
          </p:cNvSpPr>
          <p:nvPr>
            <p:ph type="pic" sz="quarter" idx="21"/>
          </p:nvPr>
        </p:nvSpPr>
        <p:spPr>
          <a:xfrm>
            <a:off x="549202" y="1973645"/>
            <a:ext cx="3172512" cy="3172512"/>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6396570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Icons, Numbers and Text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Four column</a:t>
            </a:r>
          </a:p>
        </p:txBody>
      </p:sp>
      <p:sp>
        <p:nvSpPr>
          <p:cNvPr id="16" name="Text Placeholder 15">
            <a:extLst>
              <a:ext uri="{FF2B5EF4-FFF2-40B4-BE49-F238E27FC236}">
                <a16:creationId xmlns:a16="http://schemas.microsoft.com/office/drawing/2014/main" id="{897D0D5B-46CA-2C27-1B16-F5ACB207173E}"/>
              </a:ext>
            </a:extLst>
          </p:cNvPr>
          <p:cNvSpPr>
            <a:spLocks noGrp="1"/>
          </p:cNvSpPr>
          <p:nvPr>
            <p:ph type="body" sz="quarter" idx="15" hasCustomPrompt="1"/>
          </p:nvPr>
        </p:nvSpPr>
        <p:spPr>
          <a:xfrm>
            <a:off x="526281"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1" name="Text Placeholder 15">
            <a:extLst>
              <a:ext uri="{FF2B5EF4-FFF2-40B4-BE49-F238E27FC236}">
                <a16:creationId xmlns:a16="http://schemas.microsoft.com/office/drawing/2014/main" id="{B908BF35-9476-7A0E-682D-DAB095121A4C}"/>
              </a:ext>
            </a:extLst>
          </p:cNvPr>
          <p:cNvSpPr>
            <a:spLocks noGrp="1"/>
          </p:cNvSpPr>
          <p:nvPr>
            <p:ph type="body" sz="quarter" idx="18" hasCustomPrompt="1"/>
          </p:nvPr>
        </p:nvSpPr>
        <p:spPr>
          <a:xfrm>
            <a:off x="3311139"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4" name="Text Placeholder 15">
            <a:extLst>
              <a:ext uri="{FF2B5EF4-FFF2-40B4-BE49-F238E27FC236}">
                <a16:creationId xmlns:a16="http://schemas.microsoft.com/office/drawing/2014/main" id="{DE779F4C-548B-7739-0BB7-C17F0D2C01F5}"/>
              </a:ext>
            </a:extLst>
          </p:cNvPr>
          <p:cNvSpPr>
            <a:spLocks noGrp="1"/>
          </p:cNvSpPr>
          <p:nvPr>
            <p:ph type="body" sz="quarter" idx="21" hasCustomPrompt="1"/>
          </p:nvPr>
        </p:nvSpPr>
        <p:spPr>
          <a:xfrm>
            <a:off x="6095997"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7" name="Text Placeholder 15">
            <a:extLst>
              <a:ext uri="{FF2B5EF4-FFF2-40B4-BE49-F238E27FC236}">
                <a16:creationId xmlns:a16="http://schemas.microsoft.com/office/drawing/2014/main" id="{F34FD468-1135-994F-7DAD-1FC319BBA891}"/>
              </a:ext>
            </a:extLst>
          </p:cNvPr>
          <p:cNvSpPr>
            <a:spLocks noGrp="1"/>
          </p:cNvSpPr>
          <p:nvPr>
            <p:ph type="body" sz="quarter" idx="24" hasCustomPrompt="1"/>
          </p:nvPr>
        </p:nvSpPr>
        <p:spPr>
          <a:xfrm>
            <a:off x="8880855"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4" name="Rectangle 3">
            <a:extLst>
              <a:ext uri="{FF2B5EF4-FFF2-40B4-BE49-F238E27FC236}">
                <a16:creationId xmlns:a16="http://schemas.microsoft.com/office/drawing/2014/main" id="{5F43032E-9180-43EA-FA8D-794722E2D8E9}"/>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55E03C2-D741-2448-A618-C129571F83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2" name="Picture Placeholder 3">
            <a:extLst>
              <a:ext uri="{FF2B5EF4-FFF2-40B4-BE49-F238E27FC236}">
                <a16:creationId xmlns:a16="http://schemas.microsoft.com/office/drawing/2014/main" id="{0803F4F3-F1D1-522A-9286-79CBCEF08418}"/>
              </a:ext>
            </a:extLst>
          </p:cNvPr>
          <p:cNvSpPr>
            <a:spLocks noGrp="1"/>
          </p:cNvSpPr>
          <p:nvPr>
            <p:ph type="pic" sz="quarter" idx="26"/>
          </p:nvPr>
        </p:nvSpPr>
        <p:spPr>
          <a:xfrm>
            <a:off x="590549" y="1882417"/>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3" name="Picture Placeholder 3">
            <a:extLst>
              <a:ext uri="{FF2B5EF4-FFF2-40B4-BE49-F238E27FC236}">
                <a16:creationId xmlns:a16="http://schemas.microsoft.com/office/drawing/2014/main" id="{DEE67E1B-104C-931D-CDB0-9F3997430132}"/>
              </a:ext>
            </a:extLst>
          </p:cNvPr>
          <p:cNvSpPr>
            <a:spLocks noGrp="1"/>
          </p:cNvSpPr>
          <p:nvPr>
            <p:ph type="pic" sz="quarter" idx="27"/>
          </p:nvPr>
        </p:nvSpPr>
        <p:spPr>
          <a:xfrm>
            <a:off x="3375406" y="1882416"/>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92E31ECF-994F-687B-5B93-8C264426352E}"/>
              </a:ext>
            </a:extLst>
          </p:cNvPr>
          <p:cNvSpPr>
            <a:spLocks noGrp="1"/>
          </p:cNvSpPr>
          <p:nvPr>
            <p:ph type="pic" sz="quarter" idx="28"/>
          </p:nvPr>
        </p:nvSpPr>
        <p:spPr>
          <a:xfrm>
            <a:off x="6160265" y="1882415"/>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EA063F24-063A-739E-1374-E27E3B003F28}"/>
              </a:ext>
            </a:extLst>
          </p:cNvPr>
          <p:cNvSpPr>
            <a:spLocks noGrp="1"/>
          </p:cNvSpPr>
          <p:nvPr>
            <p:ph type="pic" sz="quarter" idx="29"/>
          </p:nvPr>
        </p:nvSpPr>
        <p:spPr>
          <a:xfrm>
            <a:off x="8945122" y="1882415"/>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13734316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 Icons, Numbers and Text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Four column</a:t>
            </a:r>
          </a:p>
        </p:txBody>
      </p:sp>
      <p:sp>
        <p:nvSpPr>
          <p:cNvPr id="16" name="Text Placeholder 15">
            <a:extLst>
              <a:ext uri="{FF2B5EF4-FFF2-40B4-BE49-F238E27FC236}">
                <a16:creationId xmlns:a16="http://schemas.microsoft.com/office/drawing/2014/main" id="{897D0D5B-46CA-2C27-1B16-F5ACB207173E}"/>
              </a:ext>
            </a:extLst>
          </p:cNvPr>
          <p:cNvSpPr>
            <a:spLocks noGrp="1"/>
          </p:cNvSpPr>
          <p:nvPr>
            <p:ph type="body" sz="quarter" idx="15" hasCustomPrompt="1"/>
          </p:nvPr>
        </p:nvSpPr>
        <p:spPr>
          <a:xfrm>
            <a:off x="526281"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1" name="Text Placeholder 15">
            <a:extLst>
              <a:ext uri="{FF2B5EF4-FFF2-40B4-BE49-F238E27FC236}">
                <a16:creationId xmlns:a16="http://schemas.microsoft.com/office/drawing/2014/main" id="{B908BF35-9476-7A0E-682D-DAB095121A4C}"/>
              </a:ext>
            </a:extLst>
          </p:cNvPr>
          <p:cNvSpPr>
            <a:spLocks noGrp="1"/>
          </p:cNvSpPr>
          <p:nvPr>
            <p:ph type="body" sz="quarter" idx="18" hasCustomPrompt="1"/>
          </p:nvPr>
        </p:nvSpPr>
        <p:spPr>
          <a:xfrm>
            <a:off x="3311139"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4" name="Text Placeholder 15">
            <a:extLst>
              <a:ext uri="{FF2B5EF4-FFF2-40B4-BE49-F238E27FC236}">
                <a16:creationId xmlns:a16="http://schemas.microsoft.com/office/drawing/2014/main" id="{DE779F4C-548B-7739-0BB7-C17F0D2C01F5}"/>
              </a:ext>
            </a:extLst>
          </p:cNvPr>
          <p:cNvSpPr>
            <a:spLocks noGrp="1"/>
          </p:cNvSpPr>
          <p:nvPr>
            <p:ph type="body" sz="quarter" idx="21" hasCustomPrompt="1"/>
          </p:nvPr>
        </p:nvSpPr>
        <p:spPr>
          <a:xfrm>
            <a:off x="6095997"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7" name="Text Placeholder 15">
            <a:extLst>
              <a:ext uri="{FF2B5EF4-FFF2-40B4-BE49-F238E27FC236}">
                <a16:creationId xmlns:a16="http://schemas.microsoft.com/office/drawing/2014/main" id="{F34FD468-1135-994F-7DAD-1FC319BBA891}"/>
              </a:ext>
            </a:extLst>
          </p:cNvPr>
          <p:cNvSpPr>
            <a:spLocks noGrp="1"/>
          </p:cNvSpPr>
          <p:nvPr>
            <p:ph type="body" sz="quarter" idx="24" hasCustomPrompt="1"/>
          </p:nvPr>
        </p:nvSpPr>
        <p:spPr>
          <a:xfrm>
            <a:off x="8880855" y="3429706"/>
            <a:ext cx="2559818" cy="720197"/>
          </a:xfrm>
        </p:spPr>
        <p:txBody>
          <a:bodyPr wrap="square" tIns="0" bIns="0">
            <a:spAutoFit/>
          </a:bodyPr>
          <a:lstStyle>
            <a:lvl1pPr marL="0" indent="0">
              <a:spcBef>
                <a:spcPts val="0"/>
              </a:spcBef>
              <a:buNone/>
              <a:defRPr sz="5200" b="1">
                <a:solidFill>
                  <a:schemeClr val="tx1"/>
                </a:solidFill>
                <a:latin typeface="Guardian Egyptian TT" pitchFamily="2" charset="0"/>
              </a:defRPr>
            </a:lvl1pPr>
          </a:lstStyle>
          <a:p>
            <a:pPr lvl="0"/>
            <a:r>
              <a:rPr lang="en-US" dirty="0"/>
              <a:t>00%</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4149903"/>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 name="Rectangle 1">
            <a:extLst>
              <a:ext uri="{FF2B5EF4-FFF2-40B4-BE49-F238E27FC236}">
                <a16:creationId xmlns:a16="http://schemas.microsoft.com/office/drawing/2014/main" id="{2B319037-79BF-8BCB-87FA-B74A8C5DDE56}"/>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3" name="Picture 2" descr="A black background with a black square&#10;&#10;Description automatically generated with medium confidence">
            <a:extLst>
              <a:ext uri="{FF2B5EF4-FFF2-40B4-BE49-F238E27FC236}">
                <a16:creationId xmlns:a16="http://schemas.microsoft.com/office/drawing/2014/main" id="{60C7103A-F00C-CAE7-C6C1-F47E292D39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4" name="Picture Placeholder 3">
            <a:extLst>
              <a:ext uri="{FF2B5EF4-FFF2-40B4-BE49-F238E27FC236}">
                <a16:creationId xmlns:a16="http://schemas.microsoft.com/office/drawing/2014/main" id="{CEFE3E5F-53DD-6021-F128-3908D134D78D}"/>
              </a:ext>
            </a:extLst>
          </p:cNvPr>
          <p:cNvSpPr>
            <a:spLocks noGrp="1"/>
          </p:cNvSpPr>
          <p:nvPr>
            <p:ph type="pic" sz="quarter" idx="26"/>
          </p:nvPr>
        </p:nvSpPr>
        <p:spPr>
          <a:xfrm>
            <a:off x="590549" y="1882417"/>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5" name="Picture Placeholder 3">
            <a:extLst>
              <a:ext uri="{FF2B5EF4-FFF2-40B4-BE49-F238E27FC236}">
                <a16:creationId xmlns:a16="http://schemas.microsoft.com/office/drawing/2014/main" id="{AF46E940-E551-E3F1-1A9D-BEF87DD92493}"/>
              </a:ext>
            </a:extLst>
          </p:cNvPr>
          <p:cNvSpPr>
            <a:spLocks noGrp="1"/>
          </p:cNvSpPr>
          <p:nvPr>
            <p:ph type="pic" sz="quarter" idx="27"/>
          </p:nvPr>
        </p:nvSpPr>
        <p:spPr>
          <a:xfrm>
            <a:off x="3375406" y="1882416"/>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05EBC653-61A5-7B07-66BA-1589C7DF3294}"/>
              </a:ext>
            </a:extLst>
          </p:cNvPr>
          <p:cNvSpPr>
            <a:spLocks noGrp="1"/>
          </p:cNvSpPr>
          <p:nvPr>
            <p:ph type="pic" sz="quarter" idx="28"/>
          </p:nvPr>
        </p:nvSpPr>
        <p:spPr>
          <a:xfrm>
            <a:off x="6160265" y="1882415"/>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50E8125F-E59F-4F68-FF13-CAA3CCB95E84}"/>
              </a:ext>
            </a:extLst>
          </p:cNvPr>
          <p:cNvSpPr>
            <a:spLocks noGrp="1"/>
          </p:cNvSpPr>
          <p:nvPr>
            <p:ph type="pic" sz="quarter" idx="29"/>
          </p:nvPr>
        </p:nvSpPr>
        <p:spPr>
          <a:xfrm>
            <a:off x="8945122" y="1882415"/>
            <a:ext cx="1390651" cy="1390651"/>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15548795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 Icons and Text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Four column</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4" name="Rectangle 3">
            <a:extLst>
              <a:ext uri="{FF2B5EF4-FFF2-40B4-BE49-F238E27FC236}">
                <a16:creationId xmlns:a16="http://schemas.microsoft.com/office/drawing/2014/main" id="{5F43032E-9180-43EA-FA8D-794722E2D8E9}"/>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55E03C2-D741-2448-A618-C129571F83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2" name="Picture Placeholder 3">
            <a:extLst>
              <a:ext uri="{FF2B5EF4-FFF2-40B4-BE49-F238E27FC236}">
                <a16:creationId xmlns:a16="http://schemas.microsoft.com/office/drawing/2014/main" id="{52EBAE97-720A-FF21-C54A-5E89FF755EE0}"/>
              </a:ext>
            </a:extLst>
          </p:cNvPr>
          <p:cNvSpPr>
            <a:spLocks noGrp="1"/>
          </p:cNvSpPr>
          <p:nvPr>
            <p:ph type="pic" sz="quarter" idx="29"/>
          </p:nvPr>
        </p:nvSpPr>
        <p:spPr>
          <a:xfrm>
            <a:off x="8945122" y="1882415"/>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3" name="Picture Placeholder 3">
            <a:extLst>
              <a:ext uri="{FF2B5EF4-FFF2-40B4-BE49-F238E27FC236}">
                <a16:creationId xmlns:a16="http://schemas.microsoft.com/office/drawing/2014/main" id="{FA8FB459-7137-2330-F014-445A16884382}"/>
              </a:ext>
            </a:extLst>
          </p:cNvPr>
          <p:cNvSpPr>
            <a:spLocks noGrp="1"/>
          </p:cNvSpPr>
          <p:nvPr>
            <p:ph type="pic" sz="quarter" idx="28"/>
          </p:nvPr>
        </p:nvSpPr>
        <p:spPr>
          <a:xfrm>
            <a:off x="6160265" y="1882415"/>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E8CD100E-3238-FFC6-8E9C-241C987F2EA3}"/>
              </a:ext>
            </a:extLst>
          </p:cNvPr>
          <p:cNvSpPr>
            <a:spLocks noGrp="1"/>
          </p:cNvSpPr>
          <p:nvPr>
            <p:ph type="pic" sz="quarter" idx="27"/>
          </p:nvPr>
        </p:nvSpPr>
        <p:spPr>
          <a:xfrm>
            <a:off x="3375406" y="1882416"/>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0F492570-4861-6DED-72B9-1726962CC49B}"/>
              </a:ext>
            </a:extLst>
          </p:cNvPr>
          <p:cNvSpPr>
            <a:spLocks noGrp="1"/>
          </p:cNvSpPr>
          <p:nvPr>
            <p:ph type="pic" sz="quarter" idx="26"/>
          </p:nvPr>
        </p:nvSpPr>
        <p:spPr>
          <a:xfrm>
            <a:off x="572793" y="1882414"/>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32760757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Icons and Text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Four column</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4" name="Rectangle 3">
            <a:extLst>
              <a:ext uri="{FF2B5EF4-FFF2-40B4-BE49-F238E27FC236}">
                <a16:creationId xmlns:a16="http://schemas.microsoft.com/office/drawing/2014/main" id="{5F43032E-9180-43EA-FA8D-794722E2D8E9}"/>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55E03C2-D741-2448-A618-C129571F83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2" name="Picture Placeholder 3">
            <a:extLst>
              <a:ext uri="{FF2B5EF4-FFF2-40B4-BE49-F238E27FC236}">
                <a16:creationId xmlns:a16="http://schemas.microsoft.com/office/drawing/2014/main" id="{70AD0E88-0C87-90A1-F6C7-71A6EED9EE91}"/>
              </a:ext>
            </a:extLst>
          </p:cNvPr>
          <p:cNvSpPr>
            <a:spLocks noGrp="1"/>
          </p:cNvSpPr>
          <p:nvPr>
            <p:ph type="pic" sz="quarter" idx="29"/>
          </p:nvPr>
        </p:nvSpPr>
        <p:spPr>
          <a:xfrm>
            <a:off x="8945122" y="1882415"/>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3" name="Picture Placeholder 3">
            <a:extLst>
              <a:ext uri="{FF2B5EF4-FFF2-40B4-BE49-F238E27FC236}">
                <a16:creationId xmlns:a16="http://schemas.microsoft.com/office/drawing/2014/main" id="{66FE386F-2FFF-569F-0A6B-28AC1755549A}"/>
              </a:ext>
            </a:extLst>
          </p:cNvPr>
          <p:cNvSpPr>
            <a:spLocks noGrp="1"/>
          </p:cNvSpPr>
          <p:nvPr>
            <p:ph type="pic" sz="quarter" idx="28"/>
          </p:nvPr>
        </p:nvSpPr>
        <p:spPr>
          <a:xfrm>
            <a:off x="6160265" y="1882415"/>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B24F4EFD-0EB3-16BD-698F-304B8CC5A6E1}"/>
              </a:ext>
            </a:extLst>
          </p:cNvPr>
          <p:cNvSpPr>
            <a:spLocks noGrp="1"/>
          </p:cNvSpPr>
          <p:nvPr>
            <p:ph type="pic" sz="quarter" idx="27"/>
          </p:nvPr>
        </p:nvSpPr>
        <p:spPr>
          <a:xfrm>
            <a:off x="3375406" y="1882416"/>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CA92DD22-737E-25E0-CF32-6FADD750306B}"/>
              </a:ext>
            </a:extLst>
          </p:cNvPr>
          <p:cNvSpPr>
            <a:spLocks noGrp="1"/>
          </p:cNvSpPr>
          <p:nvPr>
            <p:ph type="pic" sz="quarter" idx="26"/>
          </p:nvPr>
        </p:nvSpPr>
        <p:spPr>
          <a:xfrm>
            <a:off x="572793" y="1882414"/>
            <a:ext cx="1761347" cy="1761347"/>
          </a:xfrm>
          <a:prstGeom prst="ellipse">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10728757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 Photos and Text 1">
    <p:bg>
      <p:bgPr>
        <a:solidFill>
          <a:schemeClr val="accent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Four column</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4" name="Rectangle 3">
            <a:extLst>
              <a:ext uri="{FF2B5EF4-FFF2-40B4-BE49-F238E27FC236}">
                <a16:creationId xmlns:a16="http://schemas.microsoft.com/office/drawing/2014/main" id="{5F43032E-9180-43EA-FA8D-794722E2D8E9}"/>
              </a:ext>
            </a:extLst>
          </p:cNvPr>
          <p:cNvSpPr/>
          <p:nvPr userDrawn="1"/>
        </p:nvSpPr>
        <p:spPr>
          <a:xfrm>
            <a:off x="0" y="6036026"/>
            <a:ext cx="12192000" cy="8219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55E03C2-D741-2448-A618-C129571F83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2" name="Picture Placeholder 3">
            <a:extLst>
              <a:ext uri="{FF2B5EF4-FFF2-40B4-BE49-F238E27FC236}">
                <a16:creationId xmlns:a16="http://schemas.microsoft.com/office/drawing/2014/main" id="{DAC2E07D-DF6F-15F8-3228-051E6C1485FE}"/>
              </a:ext>
            </a:extLst>
          </p:cNvPr>
          <p:cNvSpPr>
            <a:spLocks noGrp="1"/>
          </p:cNvSpPr>
          <p:nvPr>
            <p:ph type="pic" sz="quarter" idx="29"/>
          </p:nvPr>
        </p:nvSpPr>
        <p:spPr>
          <a:xfrm>
            <a:off x="8964526"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3" name="Picture Placeholder 3">
            <a:extLst>
              <a:ext uri="{FF2B5EF4-FFF2-40B4-BE49-F238E27FC236}">
                <a16:creationId xmlns:a16="http://schemas.microsoft.com/office/drawing/2014/main" id="{2137C810-DAFC-34AE-7F71-F1728E85003C}"/>
              </a:ext>
            </a:extLst>
          </p:cNvPr>
          <p:cNvSpPr>
            <a:spLocks noGrp="1"/>
          </p:cNvSpPr>
          <p:nvPr>
            <p:ph type="pic" sz="quarter" idx="28"/>
          </p:nvPr>
        </p:nvSpPr>
        <p:spPr>
          <a:xfrm>
            <a:off x="6169965"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2720AC7D-AEF6-698C-5EBF-5B2581829F76}"/>
              </a:ext>
            </a:extLst>
          </p:cNvPr>
          <p:cNvSpPr>
            <a:spLocks noGrp="1"/>
          </p:cNvSpPr>
          <p:nvPr>
            <p:ph type="pic" sz="quarter" idx="27"/>
          </p:nvPr>
        </p:nvSpPr>
        <p:spPr>
          <a:xfrm>
            <a:off x="3394809"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85AEE981-537F-7E24-4FDC-30CF89B51EA6}"/>
              </a:ext>
            </a:extLst>
          </p:cNvPr>
          <p:cNvSpPr>
            <a:spLocks noGrp="1"/>
          </p:cNvSpPr>
          <p:nvPr>
            <p:ph type="pic" sz="quarter" idx="26"/>
          </p:nvPr>
        </p:nvSpPr>
        <p:spPr>
          <a:xfrm>
            <a:off x="604857"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38843550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Photos and Text 2">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6E88670-EFB7-5A10-A9FC-C4FA1124B9E8}"/>
              </a:ext>
            </a:extLst>
          </p:cNvPr>
          <p:cNvSpPr>
            <a:spLocks noGrp="1"/>
          </p:cNvSpPr>
          <p:nvPr>
            <p:ph type="body" sz="quarter" idx="13" hasCustomPrompt="1"/>
          </p:nvPr>
        </p:nvSpPr>
        <p:spPr>
          <a:xfrm>
            <a:off x="517303" y="513198"/>
            <a:ext cx="11084147" cy="680956"/>
          </a:xfrm>
        </p:spPr>
        <p:txBody>
          <a:bodyPr wrap="square" anchor="t" anchorCtr="0">
            <a:spAutoFit/>
          </a:bodyPr>
          <a:lstStyle>
            <a:lvl1pPr marL="0" indent="0">
              <a:lnSpc>
                <a:spcPct val="85000"/>
              </a:lnSpc>
              <a:spcBef>
                <a:spcPts val="0"/>
              </a:spcBef>
              <a:buNone/>
              <a:defRPr sz="4500" b="1" spc="-70" baseline="0">
                <a:solidFill>
                  <a:schemeClr val="tx1"/>
                </a:solidFill>
                <a:latin typeface="Guardian Egyptian TT" pitchFamily="2" charset="0"/>
              </a:defRPr>
            </a:lvl1pPr>
            <a:lvl2pPr marL="0" indent="0">
              <a:lnSpc>
                <a:spcPct val="80000"/>
              </a:lnSpc>
              <a:spcBef>
                <a:spcPts val="0"/>
              </a:spcBef>
              <a:buNone/>
              <a:defRPr sz="5500" spc="-100" baseline="0">
                <a:solidFill>
                  <a:schemeClr val="tx1"/>
                </a:solidFill>
                <a:latin typeface="+mj-lt"/>
              </a:defRPr>
            </a:lvl2pPr>
            <a:lvl3pPr marL="0" indent="0">
              <a:buNone/>
              <a:defRPr/>
            </a:lvl3pPr>
            <a:lvl4pPr marL="0" indent="0">
              <a:buNone/>
              <a:defRPr/>
            </a:lvl4pPr>
          </a:lstStyle>
          <a:p>
            <a:pPr lvl="0"/>
            <a:r>
              <a:rPr lang="en-US" dirty="0"/>
              <a:t>Four column</a:t>
            </a:r>
          </a:p>
        </p:txBody>
      </p:sp>
      <p:sp>
        <p:nvSpPr>
          <p:cNvPr id="19" name="Text Placeholder 18">
            <a:extLst>
              <a:ext uri="{FF2B5EF4-FFF2-40B4-BE49-F238E27FC236}">
                <a16:creationId xmlns:a16="http://schemas.microsoft.com/office/drawing/2014/main" id="{A9DEE905-7CD3-088C-AB08-4B5422C21CF4}"/>
              </a:ext>
            </a:extLst>
          </p:cNvPr>
          <p:cNvSpPr>
            <a:spLocks noGrp="1"/>
          </p:cNvSpPr>
          <p:nvPr>
            <p:ph type="body" sz="quarter" idx="16" hasCustomPrompt="1"/>
          </p:nvPr>
        </p:nvSpPr>
        <p:spPr>
          <a:xfrm>
            <a:off x="526282"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2" name="Text Placeholder 18">
            <a:extLst>
              <a:ext uri="{FF2B5EF4-FFF2-40B4-BE49-F238E27FC236}">
                <a16:creationId xmlns:a16="http://schemas.microsoft.com/office/drawing/2014/main" id="{0C48A7C7-2B7C-98DC-AAB7-AF80DC625F37}"/>
              </a:ext>
            </a:extLst>
          </p:cNvPr>
          <p:cNvSpPr>
            <a:spLocks noGrp="1"/>
          </p:cNvSpPr>
          <p:nvPr>
            <p:ph type="body" sz="quarter" idx="19" hasCustomPrompt="1"/>
          </p:nvPr>
        </p:nvSpPr>
        <p:spPr>
          <a:xfrm>
            <a:off x="3311140"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5" name="Text Placeholder 18">
            <a:extLst>
              <a:ext uri="{FF2B5EF4-FFF2-40B4-BE49-F238E27FC236}">
                <a16:creationId xmlns:a16="http://schemas.microsoft.com/office/drawing/2014/main" id="{81057D2E-3D5C-65B1-A437-FC14A3F6A93F}"/>
              </a:ext>
            </a:extLst>
          </p:cNvPr>
          <p:cNvSpPr>
            <a:spLocks noGrp="1"/>
          </p:cNvSpPr>
          <p:nvPr>
            <p:ph type="body" sz="quarter" idx="22" hasCustomPrompt="1"/>
          </p:nvPr>
        </p:nvSpPr>
        <p:spPr>
          <a:xfrm>
            <a:off x="6095998"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28" name="Text Placeholder 18">
            <a:extLst>
              <a:ext uri="{FF2B5EF4-FFF2-40B4-BE49-F238E27FC236}">
                <a16:creationId xmlns:a16="http://schemas.microsoft.com/office/drawing/2014/main" id="{0CE20C2E-0154-FBC6-17AF-F48A265AF9C4}"/>
              </a:ext>
            </a:extLst>
          </p:cNvPr>
          <p:cNvSpPr>
            <a:spLocks noGrp="1"/>
          </p:cNvSpPr>
          <p:nvPr>
            <p:ph type="body" sz="quarter" idx="25" hasCustomPrompt="1"/>
          </p:nvPr>
        </p:nvSpPr>
        <p:spPr>
          <a:xfrm>
            <a:off x="8880856" y="3901326"/>
            <a:ext cx="2559818" cy="1729902"/>
          </a:xfrm>
        </p:spPr>
        <p:txBody>
          <a:bodyPr>
            <a:normAutofit/>
          </a:bodyPr>
          <a:lstStyle>
            <a:lvl1pPr marL="0" indent="0">
              <a:lnSpc>
                <a:spcPct val="95000"/>
              </a:lnSpc>
              <a:buNone/>
              <a:defRPr sz="1500" spc="-20" baseline="0">
                <a:solidFill>
                  <a:schemeClr val="tx1"/>
                </a:solidFill>
              </a:defRPr>
            </a:lvl1pPr>
            <a:lvl2pPr>
              <a:defRPr sz="1200"/>
            </a:lvl2pPr>
            <a:lvl3pPr>
              <a:defRPr sz="1200"/>
            </a:lvl3pPr>
            <a:lvl4pPr>
              <a:defRPr sz="1200"/>
            </a:lvl4pPr>
            <a:lvl5pPr>
              <a:defRPr sz="1200"/>
            </a:lvl5pPr>
          </a:lstStyle>
          <a:p>
            <a:pPr lvl="0"/>
            <a:r>
              <a:rPr lang="en-US" dirty="0"/>
              <a:t>Text goes here</a:t>
            </a:r>
          </a:p>
        </p:txBody>
      </p:sp>
      <p:sp>
        <p:nvSpPr>
          <p:cNvPr id="4" name="Rectangle 3">
            <a:extLst>
              <a:ext uri="{FF2B5EF4-FFF2-40B4-BE49-F238E27FC236}">
                <a16:creationId xmlns:a16="http://schemas.microsoft.com/office/drawing/2014/main" id="{5F43032E-9180-43EA-FA8D-794722E2D8E9}"/>
              </a:ext>
            </a:extLst>
          </p:cNvPr>
          <p:cNvSpPr/>
          <p:nvPr userDrawn="1"/>
        </p:nvSpPr>
        <p:spPr>
          <a:xfrm>
            <a:off x="0" y="6036026"/>
            <a:ext cx="12192000" cy="8219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pic>
        <p:nvPicPr>
          <p:cNvPr id="5" name="Picture 4" descr="A black background with a black square&#10;&#10;Description automatically generated with medium confidence">
            <a:extLst>
              <a:ext uri="{FF2B5EF4-FFF2-40B4-BE49-F238E27FC236}">
                <a16:creationId xmlns:a16="http://schemas.microsoft.com/office/drawing/2014/main" id="{F55E03C2-D741-2448-A618-C129571F83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9077" y="6268601"/>
            <a:ext cx="1386000" cy="346654"/>
          </a:xfrm>
          <a:prstGeom prst="rect">
            <a:avLst/>
          </a:prstGeom>
        </p:spPr>
      </p:pic>
      <p:sp>
        <p:nvSpPr>
          <p:cNvPr id="2" name="Picture Placeholder 3">
            <a:extLst>
              <a:ext uri="{FF2B5EF4-FFF2-40B4-BE49-F238E27FC236}">
                <a16:creationId xmlns:a16="http://schemas.microsoft.com/office/drawing/2014/main" id="{2DDA9077-5E7E-53C9-CBD6-67BA6769FD96}"/>
              </a:ext>
            </a:extLst>
          </p:cNvPr>
          <p:cNvSpPr>
            <a:spLocks noGrp="1"/>
          </p:cNvSpPr>
          <p:nvPr>
            <p:ph type="pic" sz="quarter" idx="29"/>
          </p:nvPr>
        </p:nvSpPr>
        <p:spPr>
          <a:xfrm>
            <a:off x="8964526"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3" name="Picture Placeholder 3">
            <a:extLst>
              <a:ext uri="{FF2B5EF4-FFF2-40B4-BE49-F238E27FC236}">
                <a16:creationId xmlns:a16="http://schemas.microsoft.com/office/drawing/2014/main" id="{DE1875BD-10CB-6F71-2D85-EC95962BD593}"/>
              </a:ext>
            </a:extLst>
          </p:cNvPr>
          <p:cNvSpPr>
            <a:spLocks noGrp="1"/>
          </p:cNvSpPr>
          <p:nvPr>
            <p:ph type="pic" sz="quarter" idx="28"/>
          </p:nvPr>
        </p:nvSpPr>
        <p:spPr>
          <a:xfrm>
            <a:off x="6169965"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6" name="Picture Placeholder 3">
            <a:extLst>
              <a:ext uri="{FF2B5EF4-FFF2-40B4-BE49-F238E27FC236}">
                <a16:creationId xmlns:a16="http://schemas.microsoft.com/office/drawing/2014/main" id="{5A6C2239-94E9-637C-9039-5D0BA0C62D56}"/>
              </a:ext>
            </a:extLst>
          </p:cNvPr>
          <p:cNvSpPr>
            <a:spLocks noGrp="1"/>
          </p:cNvSpPr>
          <p:nvPr>
            <p:ph type="pic" sz="quarter" idx="27"/>
          </p:nvPr>
        </p:nvSpPr>
        <p:spPr>
          <a:xfrm>
            <a:off x="3394809"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
        <p:nvSpPr>
          <p:cNvPr id="7" name="Picture Placeholder 3">
            <a:extLst>
              <a:ext uri="{FF2B5EF4-FFF2-40B4-BE49-F238E27FC236}">
                <a16:creationId xmlns:a16="http://schemas.microsoft.com/office/drawing/2014/main" id="{CF15CD2F-A20E-33BD-D2BE-E2096CB8F2DB}"/>
              </a:ext>
            </a:extLst>
          </p:cNvPr>
          <p:cNvSpPr>
            <a:spLocks noGrp="1"/>
          </p:cNvSpPr>
          <p:nvPr>
            <p:ph type="pic" sz="quarter" idx="26"/>
          </p:nvPr>
        </p:nvSpPr>
        <p:spPr>
          <a:xfrm>
            <a:off x="604857" y="1882415"/>
            <a:ext cx="1761347" cy="1761347"/>
          </a:xfrm>
          <a:prstGeom prst="rect">
            <a:avLst/>
          </a:prstGeom>
        </p:spPr>
        <p:txBody>
          <a:bodyPr>
            <a:normAutofit/>
          </a:bodyPr>
          <a:lstStyle>
            <a:lvl1pPr marL="0" indent="0" algn="ctr">
              <a:buNone/>
              <a:defRPr sz="1400"/>
            </a:lvl1pPr>
          </a:lstStyle>
          <a:p>
            <a:r>
              <a:rPr lang="en-US"/>
              <a:t>Click icon to add picture</a:t>
            </a:r>
            <a:endParaRPr lang="en-NZ"/>
          </a:p>
        </p:txBody>
      </p:sp>
    </p:spTree>
    <p:extLst>
      <p:ext uri="{BB962C8B-B14F-4D97-AF65-F5344CB8AC3E}">
        <p14:creationId xmlns:p14="http://schemas.microsoft.com/office/powerpoint/2010/main" val="1514619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Yellow">
    <p:bg>
      <p:bgPr>
        <a:solidFill>
          <a:schemeClr val="accent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4F6CBE-0D63-267F-3CC5-5166BE28F0A3}"/>
              </a:ext>
            </a:extLst>
          </p:cNvPr>
          <p:cNvSpPr/>
          <p:nvPr userDrawn="1"/>
        </p:nvSpPr>
        <p:spPr>
          <a:xfrm>
            <a:off x="8040688" y="0"/>
            <a:ext cx="415131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sp>
        <p:nvSpPr>
          <p:cNvPr id="9" name="Text Placeholder 8">
            <a:extLst>
              <a:ext uri="{FF2B5EF4-FFF2-40B4-BE49-F238E27FC236}">
                <a16:creationId xmlns:a16="http://schemas.microsoft.com/office/drawing/2014/main" id="{B880B2BF-732B-14F5-FB0F-79B61A385B9F}"/>
              </a:ext>
            </a:extLst>
          </p:cNvPr>
          <p:cNvSpPr>
            <a:spLocks noGrp="1"/>
          </p:cNvSpPr>
          <p:nvPr>
            <p:ph type="body" sz="quarter" idx="13" hasCustomPrompt="1"/>
          </p:nvPr>
        </p:nvSpPr>
        <p:spPr>
          <a:xfrm>
            <a:off x="523105" y="492481"/>
            <a:ext cx="6249170" cy="1615827"/>
          </a:xfrm>
        </p:spPr>
        <p:txBody>
          <a:bodyPr>
            <a:spAutoFit/>
          </a:bodyPr>
          <a:lstStyle>
            <a:lvl1pPr marL="0" indent="0">
              <a:spcBef>
                <a:spcPts val="0"/>
              </a:spcBef>
              <a:buNone/>
              <a:defRPr sz="5500" b="1" spc="-80" baseline="0">
                <a:solidFill>
                  <a:schemeClr val="tx1"/>
                </a:solidFill>
                <a:latin typeface="Guardian Egyptian TT" pitchFamily="2" charset="0"/>
              </a:defRPr>
            </a:lvl1pPr>
            <a:lvl2pPr marL="0" indent="0">
              <a:spcBef>
                <a:spcPts val="0"/>
              </a:spcBef>
              <a:buNone/>
              <a:defRPr sz="5500" spc="-8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English title</a:t>
            </a:r>
          </a:p>
        </p:txBody>
      </p:sp>
      <p:sp>
        <p:nvSpPr>
          <p:cNvPr id="5" name="Picture Placeholder 4">
            <a:extLst>
              <a:ext uri="{FF2B5EF4-FFF2-40B4-BE49-F238E27FC236}">
                <a16:creationId xmlns:a16="http://schemas.microsoft.com/office/drawing/2014/main" id="{16E00FA5-1E49-F2F9-B814-52480D9E42A7}"/>
              </a:ext>
            </a:extLst>
          </p:cNvPr>
          <p:cNvSpPr>
            <a:spLocks noGrp="1"/>
          </p:cNvSpPr>
          <p:nvPr>
            <p:ph type="pic" sz="quarter" idx="14"/>
          </p:nvPr>
        </p:nvSpPr>
        <p:spPr>
          <a:xfrm>
            <a:off x="8040688" y="0"/>
            <a:ext cx="4151312" cy="3429000"/>
          </a:xfrm>
        </p:spPr>
        <p:txBody>
          <a:bodyPr/>
          <a:lstStyle/>
          <a:p>
            <a:r>
              <a:rPr lang="en-US"/>
              <a:t>Click icon to add picture</a:t>
            </a:r>
            <a:endParaRPr lang="en-NZ"/>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8F225B76-68FE-8824-18A3-0F638883EC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019" y="5730988"/>
            <a:ext cx="2069507" cy="517607"/>
          </a:xfrm>
          <a:prstGeom prst="rect">
            <a:avLst/>
          </a:prstGeom>
        </p:spPr>
      </p:pic>
    </p:spTree>
    <p:extLst>
      <p:ext uri="{BB962C8B-B14F-4D97-AF65-F5344CB8AC3E}">
        <p14:creationId xmlns:p14="http://schemas.microsoft.com/office/powerpoint/2010/main" val="41384579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vider Black">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4F6CBE-0D63-267F-3CC5-5166BE28F0A3}"/>
              </a:ext>
            </a:extLst>
          </p:cNvPr>
          <p:cNvSpPr/>
          <p:nvPr userDrawn="1"/>
        </p:nvSpPr>
        <p:spPr>
          <a:xfrm>
            <a:off x="8040688" y="0"/>
            <a:ext cx="4151312"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dirty="0">
              <a:latin typeface="Guardian Sans TT" pitchFamily="2" charset="0"/>
            </a:endParaRPr>
          </a:p>
        </p:txBody>
      </p:sp>
      <p:sp>
        <p:nvSpPr>
          <p:cNvPr id="9" name="Text Placeholder 8">
            <a:extLst>
              <a:ext uri="{FF2B5EF4-FFF2-40B4-BE49-F238E27FC236}">
                <a16:creationId xmlns:a16="http://schemas.microsoft.com/office/drawing/2014/main" id="{B880B2BF-732B-14F5-FB0F-79B61A385B9F}"/>
              </a:ext>
            </a:extLst>
          </p:cNvPr>
          <p:cNvSpPr>
            <a:spLocks noGrp="1"/>
          </p:cNvSpPr>
          <p:nvPr>
            <p:ph type="body" sz="quarter" idx="13" hasCustomPrompt="1"/>
          </p:nvPr>
        </p:nvSpPr>
        <p:spPr>
          <a:xfrm>
            <a:off x="523105" y="492481"/>
            <a:ext cx="6249170" cy="1615827"/>
          </a:xfrm>
        </p:spPr>
        <p:txBody>
          <a:bodyPr>
            <a:spAutoFit/>
          </a:bodyPr>
          <a:lstStyle>
            <a:lvl1pPr marL="0" indent="0">
              <a:spcBef>
                <a:spcPts val="0"/>
              </a:spcBef>
              <a:buNone/>
              <a:defRPr sz="5500" b="1" spc="-80" baseline="0">
                <a:solidFill>
                  <a:schemeClr val="bg1"/>
                </a:solidFill>
                <a:latin typeface="Guardian Egyptian TT" pitchFamily="2" charset="0"/>
              </a:defRPr>
            </a:lvl1pPr>
            <a:lvl2pPr marL="0" indent="0">
              <a:spcBef>
                <a:spcPts val="0"/>
              </a:spcBef>
              <a:buNone/>
              <a:defRPr sz="5500" spc="-80" baseline="0">
                <a:solidFill>
                  <a:schemeClr val="bg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English title</a:t>
            </a:r>
          </a:p>
        </p:txBody>
      </p:sp>
      <p:sp>
        <p:nvSpPr>
          <p:cNvPr id="5" name="Picture Placeholder 4">
            <a:extLst>
              <a:ext uri="{FF2B5EF4-FFF2-40B4-BE49-F238E27FC236}">
                <a16:creationId xmlns:a16="http://schemas.microsoft.com/office/drawing/2014/main" id="{16E00FA5-1E49-F2F9-B814-52480D9E42A7}"/>
              </a:ext>
            </a:extLst>
          </p:cNvPr>
          <p:cNvSpPr>
            <a:spLocks noGrp="1"/>
          </p:cNvSpPr>
          <p:nvPr>
            <p:ph type="pic" sz="quarter" idx="14"/>
          </p:nvPr>
        </p:nvSpPr>
        <p:spPr>
          <a:xfrm>
            <a:off x="8040688" y="0"/>
            <a:ext cx="4151312" cy="3429000"/>
          </a:xfrm>
        </p:spPr>
        <p:txBody>
          <a:bodyPr/>
          <a:lstStyle/>
          <a:p>
            <a:r>
              <a:rPr lang="en-US"/>
              <a:t>Click icon to add picture</a:t>
            </a:r>
            <a:endParaRPr lang="en-NZ"/>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8F225B76-68FE-8824-18A3-0F638883EC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019" y="5730988"/>
            <a:ext cx="2069507" cy="517607"/>
          </a:xfrm>
          <a:prstGeom prst="rect">
            <a:avLst/>
          </a:prstGeom>
        </p:spPr>
      </p:pic>
    </p:spTree>
    <p:extLst>
      <p:ext uri="{BB962C8B-B14F-4D97-AF65-F5344CB8AC3E}">
        <p14:creationId xmlns:p14="http://schemas.microsoft.com/office/powerpoint/2010/main" val="781866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Yellow">
    <p:bg>
      <p:bgPr>
        <a:solidFill>
          <a:schemeClr val="accent1"/>
        </a:solid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B880B2BF-732B-14F5-FB0F-79B61A385B9F}"/>
              </a:ext>
            </a:extLst>
          </p:cNvPr>
          <p:cNvSpPr>
            <a:spLocks noGrp="1"/>
          </p:cNvSpPr>
          <p:nvPr>
            <p:ph type="body" sz="quarter" idx="13" hasCustomPrompt="1"/>
          </p:nvPr>
        </p:nvSpPr>
        <p:spPr>
          <a:xfrm>
            <a:off x="523105" y="492481"/>
            <a:ext cx="6249170" cy="1615827"/>
          </a:xfrm>
        </p:spPr>
        <p:txBody>
          <a:bodyPr>
            <a:spAutoFit/>
          </a:bodyPr>
          <a:lstStyle>
            <a:lvl1pPr marL="0" indent="0">
              <a:spcBef>
                <a:spcPts val="0"/>
              </a:spcBef>
              <a:buNone/>
              <a:defRPr sz="5500" b="1" spc="-80" baseline="0">
                <a:solidFill>
                  <a:schemeClr val="tx1"/>
                </a:solidFill>
                <a:latin typeface="Guardian Egyptian TT" pitchFamily="2" charset="0"/>
              </a:defRPr>
            </a:lvl1pPr>
            <a:lvl2pPr marL="0" indent="0">
              <a:spcBef>
                <a:spcPts val="0"/>
              </a:spcBef>
              <a:buNone/>
              <a:defRPr sz="5500" spc="-80" baseline="0">
                <a:solidFill>
                  <a:schemeClr val="tx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English title</a:t>
            </a:r>
          </a:p>
        </p:txBody>
      </p:sp>
      <p:pic>
        <p:nvPicPr>
          <p:cNvPr id="8" name="Picture 7" descr="A black background with a black square&#10;&#10;Description automatically generated with medium confidence">
            <a:extLst>
              <a:ext uri="{FF2B5EF4-FFF2-40B4-BE49-F238E27FC236}">
                <a16:creationId xmlns:a16="http://schemas.microsoft.com/office/drawing/2014/main" id="{14FE30FD-9BAE-8F09-AD77-814AE755A7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9019" y="5730988"/>
            <a:ext cx="2069507" cy="517607"/>
          </a:xfrm>
          <a:prstGeom prst="rect">
            <a:avLst/>
          </a:prstGeom>
        </p:spPr>
      </p:pic>
    </p:spTree>
    <p:extLst>
      <p:ext uri="{BB962C8B-B14F-4D97-AF65-F5344CB8AC3E}">
        <p14:creationId xmlns:p14="http://schemas.microsoft.com/office/powerpoint/2010/main" val="2886335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Black">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EE4E1B-098E-8C84-481A-02896212D31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22513" y="5730988"/>
            <a:ext cx="2066013" cy="516732"/>
          </a:xfrm>
          <a:prstGeom prst="rect">
            <a:avLst/>
          </a:prstGeom>
        </p:spPr>
      </p:pic>
      <p:sp>
        <p:nvSpPr>
          <p:cNvPr id="9" name="Text Placeholder 8">
            <a:extLst>
              <a:ext uri="{FF2B5EF4-FFF2-40B4-BE49-F238E27FC236}">
                <a16:creationId xmlns:a16="http://schemas.microsoft.com/office/drawing/2014/main" id="{B880B2BF-732B-14F5-FB0F-79B61A385B9F}"/>
              </a:ext>
            </a:extLst>
          </p:cNvPr>
          <p:cNvSpPr>
            <a:spLocks noGrp="1"/>
          </p:cNvSpPr>
          <p:nvPr>
            <p:ph type="body" sz="quarter" idx="13" hasCustomPrompt="1"/>
          </p:nvPr>
        </p:nvSpPr>
        <p:spPr>
          <a:xfrm>
            <a:off x="523105" y="492481"/>
            <a:ext cx="6249170" cy="1615827"/>
          </a:xfrm>
        </p:spPr>
        <p:txBody>
          <a:bodyPr>
            <a:spAutoFit/>
          </a:bodyPr>
          <a:lstStyle>
            <a:lvl1pPr marL="0" indent="0">
              <a:spcBef>
                <a:spcPts val="0"/>
              </a:spcBef>
              <a:buNone/>
              <a:defRPr sz="5500" b="1" spc="-80" baseline="0">
                <a:solidFill>
                  <a:schemeClr val="bg1"/>
                </a:solidFill>
                <a:latin typeface="Guardian Egyptian TT" pitchFamily="2" charset="0"/>
              </a:defRPr>
            </a:lvl1pPr>
            <a:lvl2pPr marL="0" indent="0">
              <a:spcBef>
                <a:spcPts val="0"/>
              </a:spcBef>
              <a:buNone/>
              <a:defRPr sz="5500" spc="-80" baseline="0">
                <a:solidFill>
                  <a:schemeClr val="bg1"/>
                </a:solidFill>
                <a:latin typeface="Guardian Egyptian TT" pitchFamily="2" charset="0"/>
              </a:defRPr>
            </a:lvl2pPr>
            <a:lvl3pPr marL="0" indent="0">
              <a:buNone/>
              <a:defRPr/>
            </a:lvl3pPr>
            <a:lvl4pPr marL="0" indent="0">
              <a:buNone/>
              <a:defRPr/>
            </a:lvl4pPr>
            <a:lvl5pPr marL="0" indent="0">
              <a:buNone/>
              <a:defRPr/>
            </a:lvl5pPr>
          </a:lstStyle>
          <a:p>
            <a:pPr lvl="0"/>
            <a:r>
              <a:rPr lang="en-US" dirty="0" err="1"/>
              <a:t>Te</a:t>
            </a:r>
            <a:r>
              <a:rPr lang="en-US" dirty="0"/>
              <a:t> </a:t>
            </a:r>
            <a:r>
              <a:rPr lang="en-US" dirty="0" err="1"/>
              <a:t>reo</a:t>
            </a:r>
            <a:r>
              <a:rPr lang="en-US" dirty="0"/>
              <a:t> title</a:t>
            </a:r>
          </a:p>
          <a:p>
            <a:pPr lvl="1"/>
            <a:r>
              <a:rPr lang="en-US" dirty="0"/>
              <a:t>English title</a:t>
            </a:r>
          </a:p>
        </p:txBody>
      </p:sp>
    </p:spTree>
    <p:extLst>
      <p:ext uri="{BB962C8B-B14F-4D97-AF65-F5344CB8AC3E}">
        <p14:creationId xmlns:p14="http://schemas.microsoft.com/office/powerpoint/2010/main" val="299318319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A97D7E-E5B5-ED97-B428-B7CAA82133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81089353-BA31-2027-9130-313F82856E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78D04E7-73BB-D5FE-F8E4-DF6385A94A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A34B7E-C8ED-4CEB-8753-13E14233DD13}" type="datetimeFigureOut">
              <a:rPr lang="en-NZ" smtClean="0"/>
              <a:t>24/02/2025</a:t>
            </a:fld>
            <a:endParaRPr lang="en-NZ"/>
          </a:p>
        </p:txBody>
      </p:sp>
      <p:sp>
        <p:nvSpPr>
          <p:cNvPr id="5" name="Footer Placeholder 4">
            <a:extLst>
              <a:ext uri="{FF2B5EF4-FFF2-40B4-BE49-F238E27FC236}">
                <a16:creationId xmlns:a16="http://schemas.microsoft.com/office/drawing/2014/main" id="{7BF8AEF7-D397-76B1-C35F-F257D25FE6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NZ"/>
          </a:p>
        </p:txBody>
      </p:sp>
      <p:sp>
        <p:nvSpPr>
          <p:cNvPr id="6" name="Slide Number Placeholder 5">
            <a:extLst>
              <a:ext uri="{FF2B5EF4-FFF2-40B4-BE49-F238E27FC236}">
                <a16:creationId xmlns:a16="http://schemas.microsoft.com/office/drawing/2014/main" id="{C9D50770-95B1-9AF1-544D-E37297DD0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2A2A30-358A-4C11-8DB7-5CBA7C80ABBD}" type="slidenum">
              <a:rPr lang="en-NZ" smtClean="0"/>
              <a:t>‹#›</a:t>
            </a:fld>
            <a:endParaRPr lang="en-NZ"/>
          </a:p>
        </p:txBody>
      </p:sp>
    </p:spTree>
    <p:extLst>
      <p:ext uri="{BB962C8B-B14F-4D97-AF65-F5344CB8AC3E}">
        <p14:creationId xmlns:p14="http://schemas.microsoft.com/office/powerpoint/2010/main" val="724065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3DED9B9-43E7-3652-D805-5E30BAEBEB14}"/>
              </a:ext>
            </a:extLst>
          </p:cNvPr>
          <p:cNvSpPr>
            <a:spLocks noGrp="1"/>
          </p:cNvSpPr>
          <p:nvPr>
            <p:ph type="body" sz="quarter" idx="13"/>
          </p:nvPr>
        </p:nvSpPr>
        <p:spPr>
          <a:xfrm>
            <a:off x="629123" y="699132"/>
            <a:ext cx="8302842" cy="4840556"/>
          </a:xfrm>
        </p:spPr>
        <p:txBody>
          <a:bodyPr/>
          <a:lstStyle/>
          <a:p>
            <a:r>
              <a:rPr lang="en-NZ" sz="6600" dirty="0"/>
              <a:t>Introduction to the Local Alcohol Policy</a:t>
            </a:r>
          </a:p>
          <a:p>
            <a:pPr lvl="1"/>
            <a:endParaRPr lang="en-NZ" dirty="0"/>
          </a:p>
          <a:p>
            <a:pPr lvl="1"/>
            <a:r>
              <a:rPr lang="en-NZ" dirty="0"/>
              <a:t>Briefing with councillors  February 2025</a:t>
            </a:r>
          </a:p>
        </p:txBody>
      </p:sp>
    </p:spTree>
    <p:extLst>
      <p:ext uri="{BB962C8B-B14F-4D97-AF65-F5344CB8AC3E}">
        <p14:creationId xmlns:p14="http://schemas.microsoft.com/office/powerpoint/2010/main" val="449337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ADDEC51F-759D-6012-0C43-A643DF5F4FA0}"/>
              </a:ext>
            </a:extLst>
          </p:cNvPr>
          <p:cNvSpPr>
            <a:spLocks noGrp="1"/>
          </p:cNvSpPr>
          <p:nvPr>
            <p:ph type="subTitle" idx="1"/>
          </p:nvPr>
        </p:nvSpPr>
        <p:spPr>
          <a:xfrm>
            <a:off x="523105" y="1906529"/>
            <a:ext cx="6752766" cy="4395948"/>
          </a:xfrm>
        </p:spPr>
        <p:txBody>
          <a:bodyPr>
            <a:normAutofit lnSpcReduction="10000"/>
          </a:bodyPr>
          <a:lstStyle/>
          <a:p>
            <a:pPr marL="342900" indent="-342900">
              <a:spcAft>
                <a:spcPts val="600"/>
              </a:spcAft>
              <a:buFont typeface="Arial" panose="020B0604020202020204" pitchFamily="34" charset="0"/>
              <a:buChar char="•"/>
            </a:pPr>
            <a:r>
              <a:rPr lang="en-US" sz="2400" dirty="0"/>
              <a:t>Elected members have been briefed late 2024 on a plan to address ongoing safety issues and concerns in the central city. The City Safety Plan will be presented to Council in March 2025. </a:t>
            </a:r>
          </a:p>
          <a:p>
            <a:pPr marL="342900" indent="-342900">
              <a:spcAft>
                <a:spcPts val="600"/>
              </a:spcAft>
              <a:buFont typeface="Arial" panose="020B0604020202020204" pitchFamily="34" charset="0"/>
              <a:buChar char="•"/>
            </a:pPr>
            <a:r>
              <a:rPr lang="en-US" sz="2400" dirty="0"/>
              <a:t>Drug and </a:t>
            </a:r>
            <a:r>
              <a:rPr lang="en-US" sz="2400" b="1" dirty="0"/>
              <a:t>alcohol-related harm </a:t>
            </a:r>
            <a:r>
              <a:rPr lang="en-US" sz="2400" dirty="0"/>
              <a:t>are the top reported factors contributing to public perceptions of unsafety in the central city (Residents’ Monitoring Survey 2024).</a:t>
            </a:r>
          </a:p>
          <a:p>
            <a:pPr marL="342900" indent="-342900">
              <a:spcAft>
                <a:spcPts val="600"/>
              </a:spcAft>
              <a:buFont typeface="Arial" panose="020B0604020202020204" pitchFamily="34" charset="0"/>
              <a:buChar char="•"/>
            </a:pPr>
            <a:r>
              <a:rPr lang="en-US" sz="2400" dirty="0"/>
              <a:t>Development of a Local Alcohol Policy is a component of the upcoming City Safety Plan – to mitigate alcohol-related harm and enhance public safety.</a:t>
            </a:r>
          </a:p>
        </p:txBody>
      </p:sp>
      <p:sp>
        <p:nvSpPr>
          <p:cNvPr id="5" name="Text Placeholder 4">
            <a:extLst>
              <a:ext uri="{FF2B5EF4-FFF2-40B4-BE49-F238E27FC236}">
                <a16:creationId xmlns:a16="http://schemas.microsoft.com/office/drawing/2014/main" id="{83DED9B9-43E7-3652-D805-5E30BAEBEB14}"/>
              </a:ext>
            </a:extLst>
          </p:cNvPr>
          <p:cNvSpPr>
            <a:spLocks noGrp="1"/>
          </p:cNvSpPr>
          <p:nvPr>
            <p:ph type="body" sz="quarter" idx="13"/>
          </p:nvPr>
        </p:nvSpPr>
        <p:spPr>
          <a:xfrm>
            <a:off x="523105" y="691453"/>
            <a:ext cx="8476962" cy="798680"/>
          </a:xfrm>
        </p:spPr>
        <p:txBody>
          <a:bodyPr/>
          <a:lstStyle/>
          <a:p>
            <a:r>
              <a:rPr lang="en-US" sz="5400" b="1" dirty="0"/>
              <a:t>Context - City Safety Plan</a:t>
            </a:r>
          </a:p>
        </p:txBody>
      </p:sp>
      <p:pic>
        <p:nvPicPr>
          <p:cNvPr id="3" name="Picture 2">
            <a:extLst>
              <a:ext uri="{FF2B5EF4-FFF2-40B4-BE49-F238E27FC236}">
                <a16:creationId xmlns:a16="http://schemas.microsoft.com/office/drawing/2014/main" id="{1A0195EC-D600-8FCD-C9AE-782D316D2893}"/>
              </a:ext>
            </a:extLst>
          </p:cNvPr>
          <p:cNvPicPr>
            <a:picLocks noChangeAspect="1"/>
          </p:cNvPicPr>
          <p:nvPr/>
        </p:nvPicPr>
        <p:blipFill>
          <a:blip r:embed="rId2"/>
          <a:stretch>
            <a:fillRect/>
          </a:stretch>
        </p:blipFill>
        <p:spPr>
          <a:xfrm>
            <a:off x="7372867" y="2188927"/>
            <a:ext cx="4296028" cy="2185178"/>
          </a:xfrm>
          <a:prstGeom prst="rect">
            <a:avLst/>
          </a:prstGeom>
        </p:spPr>
      </p:pic>
    </p:spTree>
    <p:extLst>
      <p:ext uri="{BB962C8B-B14F-4D97-AF65-F5344CB8AC3E}">
        <p14:creationId xmlns:p14="http://schemas.microsoft.com/office/powerpoint/2010/main" val="4193516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3DED9B9-43E7-3652-D805-5E30BAEBEB14}"/>
              </a:ext>
            </a:extLst>
          </p:cNvPr>
          <p:cNvSpPr>
            <a:spLocks noGrp="1"/>
          </p:cNvSpPr>
          <p:nvPr>
            <p:ph type="body" sz="quarter" idx="13"/>
          </p:nvPr>
        </p:nvSpPr>
        <p:spPr>
          <a:xfrm>
            <a:off x="645301" y="533068"/>
            <a:ext cx="2956695" cy="2185214"/>
          </a:xfrm>
        </p:spPr>
        <p:txBody>
          <a:bodyPr/>
          <a:lstStyle/>
          <a:p>
            <a:r>
              <a:rPr lang="en-US" sz="4000" b="1" dirty="0"/>
              <a:t>Where does a Local Alcohol Policy fit?</a:t>
            </a:r>
          </a:p>
        </p:txBody>
      </p:sp>
      <p:sp>
        <p:nvSpPr>
          <p:cNvPr id="3" name="Subtitle 2">
            <a:extLst>
              <a:ext uri="{FF2B5EF4-FFF2-40B4-BE49-F238E27FC236}">
                <a16:creationId xmlns:a16="http://schemas.microsoft.com/office/drawing/2014/main" id="{EC710C52-7068-48D6-24F9-CA24F6BE623B}"/>
              </a:ext>
            </a:extLst>
          </p:cNvPr>
          <p:cNvSpPr>
            <a:spLocks noGrp="1"/>
          </p:cNvSpPr>
          <p:nvPr>
            <p:ph type="subTitle" idx="1"/>
          </p:nvPr>
        </p:nvSpPr>
        <p:spPr>
          <a:xfrm>
            <a:off x="5513884" y="2784838"/>
            <a:ext cx="3064168" cy="1671828"/>
          </a:xfrm>
        </p:spPr>
        <p:txBody>
          <a:bodyPr/>
          <a:lstStyle/>
          <a:p>
            <a:r>
              <a:rPr lang="en-GB" sz="2400" dirty="0"/>
              <a:t>One of many measures that work together to address alcohol-related harm and safety issues</a:t>
            </a:r>
            <a:endParaRPr lang="en-NZ" sz="2400" dirty="0"/>
          </a:p>
          <a:p>
            <a:endParaRPr lang="en-NZ" dirty="0"/>
          </a:p>
        </p:txBody>
      </p:sp>
      <p:sp>
        <p:nvSpPr>
          <p:cNvPr id="6" name="Oval 5">
            <a:extLst>
              <a:ext uri="{FF2B5EF4-FFF2-40B4-BE49-F238E27FC236}">
                <a16:creationId xmlns:a16="http://schemas.microsoft.com/office/drawing/2014/main" id="{C48C6FFB-36A6-9081-667B-626464DEF0C7}"/>
              </a:ext>
            </a:extLst>
          </p:cNvPr>
          <p:cNvSpPr/>
          <p:nvPr/>
        </p:nvSpPr>
        <p:spPr>
          <a:xfrm>
            <a:off x="6129800" y="619862"/>
            <a:ext cx="1689463" cy="1506583"/>
          </a:xfrm>
          <a:prstGeom prst="ellipse">
            <a:avLst/>
          </a:prstGeom>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Urban Design</a:t>
            </a:r>
            <a:endParaRPr lang="en-NZ" dirty="0">
              <a:solidFill>
                <a:schemeClr val="tx1"/>
              </a:solidFill>
            </a:endParaRPr>
          </a:p>
        </p:txBody>
      </p:sp>
      <p:sp>
        <p:nvSpPr>
          <p:cNvPr id="7" name="Oval 6">
            <a:extLst>
              <a:ext uri="{FF2B5EF4-FFF2-40B4-BE49-F238E27FC236}">
                <a16:creationId xmlns:a16="http://schemas.microsoft.com/office/drawing/2014/main" id="{8E740C5B-FDBA-1D14-23AC-8F66D23C8E95}"/>
              </a:ext>
            </a:extLst>
          </p:cNvPr>
          <p:cNvSpPr/>
          <p:nvPr/>
        </p:nvSpPr>
        <p:spPr>
          <a:xfrm>
            <a:off x="8167773" y="1425507"/>
            <a:ext cx="1689463" cy="1506583"/>
          </a:xfrm>
          <a:prstGeom prst="ellipse">
            <a:avLst/>
          </a:prstGeom>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Alcohol Bans</a:t>
            </a:r>
            <a:endParaRPr lang="en-NZ" dirty="0">
              <a:solidFill>
                <a:schemeClr val="tx1"/>
              </a:solidFill>
            </a:endParaRPr>
          </a:p>
        </p:txBody>
      </p:sp>
      <p:sp>
        <p:nvSpPr>
          <p:cNvPr id="8" name="Oval 7">
            <a:extLst>
              <a:ext uri="{FF2B5EF4-FFF2-40B4-BE49-F238E27FC236}">
                <a16:creationId xmlns:a16="http://schemas.microsoft.com/office/drawing/2014/main" id="{BAB51905-5D4D-F21A-8E04-0228E9FA21F0}"/>
              </a:ext>
            </a:extLst>
          </p:cNvPr>
          <p:cNvSpPr/>
          <p:nvPr/>
        </p:nvSpPr>
        <p:spPr>
          <a:xfrm>
            <a:off x="9857236" y="2637586"/>
            <a:ext cx="1689463" cy="1506583"/>
          </a:xfrm>
          <a:prstGeom prst="ellipse">
            <a:avLst/>
          </a:prstGeom>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Business support</a:t>
            </a:r>
            <a:endParaRPr lang="en-NZ" dirty="0">
              <a:solidFill>
                <a:schemeClr val="tx1"/>
              </a:solidFill>
            </a:endParaRPr>
          </a:p>
        </p:txBody>
      </p:sp>
      <p:sp>
        <p:nvSpPr>
          <p:cNvPr id="9" name="Oval 8">
            <a:extLst>
              <a:ext uri="{FF2B5EF4-FFF2-40B4-BE49-F238E27FC236}">
                <a16:creationId xmlns:a16="http://schemas.microsoft.com/office/drawing/2014/main" id="{CFA6E310-D876-D80C-B062-D21F1CFE7772}"/>
              </a:ext>
            </a:extLst>
          </p:cNvPr>
          <p:cNvSpPr/>
          <p:nvPr/>
        </p:nvSpPr>
        <p:spPr>
          <a:xfrm>
            <a:off x="8344273" y="4144169"/>
            <a:ext cx="1689463" cy="1506583"/>
          </a:xfrm>
          <a:prstGeom prst="ellipse">
            <a:avLst/>
          </a:prstGeom>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Enforcement</a:t>
            </a:r>
            <a:endParaRPr lang="en-NZ" sz="1400" dirty="0">
              <a:solidFill>
                <a:schemeClr val="tx1"/>
              </a:solidFill>
            </a:endParaRPr>
          </a:p>
        </p:txBody>
      </p:sp>
      <p:sp>
        <p:nvSpPr>
          <p:cNvPr id="10" name="Oval 9">
            <a:extLst>
              <a:ext uri="{FF2B5EF4-FFF2-40B4-BE49-F238E27FC236}">
                <a16:creationId xmlns:a16="http://schemas.microsoft.com/office/drawing/2014/main" id="{B3EB3FCE-ECFD-2C52-2D3B-7E9579AB61EE}"/>
              </a:ext>
            </a:extLst>
          </p:cNvPr>
          <p:cNvSpPr/>
          <p:nvPr/>
        </p:nvSpPr>
        <p:spPr>
          <a:xfrm>
            <a:off x="6272675" y="4947139"/>
            <a:ext cx="1753725" cy="1622150"/>
          </a:xfrm>
          <a:prstGeom prst="ellipse">
            <a:avLst/>
          </a:prstGeom>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Street Management</a:t>
            </a:r>
            <a:endParaRPr lang="en-NZ" sz="1400" dirty="0">
              <a:solidFill>
                <a:schemeClr val="tx1"/>
              </a:solidFill>
            </a:endParaRPr>
          </a:p>
        </p:txBody>
      </p:sp>
      <p:sp>
        <p:nvSpPr>
          <p:cNvPr id="11" name="Oval 10">
            <a:extLst>
              <a:ext uri="{FF2B5EF4-FFF2-40B4-BE49-F238E27FC236}">
                <a16:creationId xmlns:a16="http://schemas.microsoft.com/office/drawing/2014/main" id="{6F1507E3-A606-7EF4-4ABF-6BE06E18012F}"/>
              </a:ext>
            </a:extLst>
          </p:cNvPr>
          <p:cNvSpPr/>
          <p:nvPr/>
        </p:nvSpPr>
        <p:spPr>
          <a:xfrm>
            <a:off x="4234701" y="4309414"/>
            <a:ext cx="1689463" cy="1506583"/>
          </a:xfrm>
          <a:prstGeom prst="ellipse">
            <a:avLst/>
          </a:prstGeom>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Transport Options</a:t>
            </a:r>
            <a:endParaRPr lang="en-NZ" dirty="0">
              <a:solidFill>
                <a:schemeClr val="tx1"/>
              </a:solidFill>
            </a:endParaRPr>
          </a:p>
        </p:txBody>
      </p:sp>
      <p:sp>
        <p:nvSpPr>
          <p:cNvPr id="12" name="Oval 11">
            <a:extLst>
              <a:ext uri="{FF2B5EF4-FFF2-40B4-BE49-F238E27FC236}">
                <a16:creationId xmlns:a16="http://schemas.microsoft.com/office/drawing/2014/main" id="{732E250F-F7E8-EAE7-A478-95F90DB0B89C}"/>
              </a:ext>
            </a:extLst>
          </p:cNvPr>
          <p:cNvSpPr/>
          <p:nvPr/>
        </p:nvSpPr>
        <p:spPr>
          <a:xfrm>
            <a:off x="2545238" y="2867461"/>
            <a:ext cx="1689463" cy="1506583"/>
          </a:xfrm>
          <a:prstGeom prst="ellipse">
            <a:avLst/>
          </a:prstGeom>
          <a:solidFill>
            <a:schemeClr val="accent1"/>
          </a:solidFill>
          <a:ln>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LAP and alcohol licensing</a:t>
            </a:r>
            <a:endParaRPr lang="en-NZ" b="1" dirty="0">
              <a:solidFill>
                <a:schemeClr val="tx1"/>
              </a:solidFill>
            </a:endParaRPr>
          </a:p>
        </p:txBody>
      </p:sp>
      <p:sp>
        <p:nvSpPr>
          <p:cNvPr id="13" name="Oval 12">
            <a:extLst>
              <a:ext uri="{FF2B5EF4-FFF2-40B4-BE49-F238E27FC236}">
                <a16:creationId xmlns:a16="http://schemas.microsoft.com/office/drawing/2014/main" id="{FF8266A2-B299-4438-7E58-14829BE970DB}"/>
              </a:ext>
            </a:extLst>
          </p:cNvPr>
          <p:cNvSpPr/>
          <p:nvPr/>
        </p:nvSpPr>
        <p:spPr>
          <a:xfrm>
            <a:off x="4091827" y="1425508"/>
            <a:ext cx="1689463" cy="1506583"/>
          </a:xfrm>
          <a:prstGeom prst="ellipse">
            <a:avLst/>
          </a:prstGeom>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Harm prevention and reduction</a:t>
            </a:r>
            <a:endParaRPr lang="en-NZ" sz="1600" dirty="0">
              <a:solidFill>
                <a:schemeClr val="tx1"/>
              </a:solidFill>
            </a:endParaRPr>
          </a:p>
        </p:txBody>
      </p:sp>
    </p:spTree>
    <p:extLst>
      <p:ext uri="{BB962C8B-B14F-4D97-AF65-F5344CB8AC3E}">
        <p14:creationId xmlns:p14="http://schemas.microsoft.com/office/powerpoint/2010/main" val="1198854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8C5C13-EAD7-B22D-E31C-8A158DC82E14}"/>
              </a:ext>
            </a:extLst>
          </p:cNvPr>
          <p:cNvSpPr>
            <a:spLocks noGrp="1"/>
          </p:cNvSpPr>
          <p:nvPr>
            <p:ph type="body" sz="quarter" idx="13"/>
          </p:nvPr>
        </p:nvSpPr>
        <p:spPr>
          <a:xfrm>
            <a:off x="523105" y="492481"/>
            <a:ext cx="6249170" cy="3901068"/>
          </a:xfrm>
        </p:spPr>
        <p:txBody>
          <a:bodyPr/>
          <a:lstStyle/>
          <a:p>
            <a:r>
              <a:rPr lang="en-US" dirty="0"/>
              <a:t>What does evidence tell us about alcohol-related harm in the city?</a:t>
            </a:r>
            <a:endParaRPr lang="en-NZ" dirty="0"/>
          </a:p>
        </p:txBody>
      </p:sp>
      <p:sp>
        <p:nvSpPr>
          <p:cNvPr id="3" name="Picture Placeholder 2">
            <a:extLst>
              <a:ext uri="{FF2B5EF4-FFF2-40B4-BE49-F238E27FC236}">
                <a16:creationId xmlns:a16="http://schemas.microsoft.com/office/drawing/2014/main" id="{3D081437-6F7D-18AB-C088-27432F78FF43}"/>
              </a:ext>
              <a:ext uri="{C183D7F6-B498-43B3-948B-1728B52AA6E4}">
                <adec:decorative xmlns:adec="http://schemas.microsoft.com/office/drawing/2017/decorative" val="1"/>
              </a:ext>
            </a:extLst>
          </p:cNvPr>
          <p:cNvSpPr>
            <a:spLocks noGrp="1"/>
          </p:cNvSpPr>
          <p:nvPr>
            <p:ph type="pic" sz="quarter" idx="14"/>
          </p:nvPr>
        </p:nvSpPr>
        <p:spPr/>
        <p:txBody>
          <a:bodyPr/>
          <a:lstStyle/>
          <a:p>
            <a:endParaRPr lang="en-NZ"/>
          </a:p>
        </p:txBody>
      </p:sp>
    </p:spTree>
    <p:extLst>
      <p:ext uri="{BB962C8B-B14F-4D97-AF65-F5344CB8AC3E}">
        <p14:creationId xmlns:p14="http://schemas.microsoft.com/office/powerpoint/2010/main" val="2227410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829F57-AD14-5941-C50A-023C9B25AC54}"/>
              </a:ext>
            </a:extLst>
          </p:cNvPr>
          <p:cNvSpPr>
            <a:spLocks noGrp="1"/>
          </p:cNvSpPr>
          <p:nvPr>
            <p:ph type="body" sz="quarter" idx="13"/>
          </p:nvPr>
        </p:nvSpPr>
        <p:spPr>
          <a:xfrm>
            <a:off x="622588" y="531397"/>
            <a:ext cx="8527762" cy="667875"/>
          </a:xfrm>
        </p:spPr>
        <p:txBody>
          <a:bodyPr/>
          <a:lstStyle/>
          <a:p>
            <a:pPr>
              <a:spcAft>
                <a:spcPts val="600"/>
              </a:spcAft>
            </a:pPr>
            <a:r>
              <a:rPr lang="en-US" sz="4400" b="1" kern="1200">
                <a:latin typeface="+mj-lt"/>
                <a:ea typeface="+mj-ea"/>
                <a:cs typeface="+mj-cs"/>
              </a:rPr>
              <a:t>Alcohol-related ER attendances</a:t>
            </a:r>
            <a:endParaRPr lang="en-US" sz="4400" b="1" kern="1200" dirty="0">
              <a:latin typeface="+mj-lt"/>
              <a:ea typeface="+mj-ea"/>
              <a:cs typeface="+mj-cs"/>
            </a:endParaRPr>
          </a:p>
        </p:txBody>
      </p:sp>
      <p:pic>
        <p:nvPicPr>
          <p:cNvPr id="11" name="Picture 10">
            <a:extLst>
              <a:ext uri="{FF2B5EF4-FFF2-40B4-BE49-F238E27FC236}">
                <a16:creationId xmlns:a16="http://schemas.microsoft.com/office/drawing/2014/main" id="{0FE7603E-16D5-5E83-46C7-FF1FC1427B98}"/>
              </a:ext>
            </a:extLst>
          </p:cNvPr>
          <p:cNvPicPr>
            <a:picLocks noChangeAspect="1"/>
          </p:cNvPicPr>
          <p:nvPr/>
        </p:nvPicPr>
        <p:blipFill>
          <a:blip r:embed="rId2"/>
          <a:stretch>
            <a:fillRect/>
          </a:stretch>
        </p:blipFill>
        <p:spPr>
          <a:xfrm>
            <a:off x="306660" y="1339274"/>
            <a:ext cx="5957975" cy="4805301"/>
          </a:xfrm>
          <a:prstGeom prst="rect">
            <a:avLst/>
          </a:prstGeom>
        </p:spPr>
      </p:pic>
      <p:pic>
        <p:nvPicPr>
          <p:cNvPr id="12" name="Picture 11">
            <a:extLst>
              <a:ext uri="{FF2B5EF4-FFF2-40B4-BE49-F238E27FC236}">
                <a16:creationId xmlns:a16="http://schemas.microsoft.com/office/drawing/2014/main" id="{4415967E-6553-DF88-7D19-A4B8AEE2DB7D}"/>
              </a:ext>
            </a:extLst>
          </p:cNvPr>
          <p:cNvPicPr>
            <a:picLocks noChangeAspect="1"/>
          </p:cNvPicPr>
          <p:nvPr/>
        </p:nvPicPr>
        <p:blipFill rotWithShape="1">
          <a:blip r:embed="rId3"/>
          <a:srcRect l="1707"/>
          <a:stretch/>
        </p:blipFill>
        <p:spPr>
          <a:xfrm>
            <a:off x="6348173" y="1500141"/>
            <a:ext cx="5240110" cy="2952388"/>
          </a:xfrm>
          <a:prstGeom prst="rect">
            <a:avLst/>
          </a:prstGeom>
        </p:spPr>
      </p:pic>
      <p:sp>
        <p:nvSpPr>
          <p:cNvPr id="13" name="Subtitle 3">
            <a:extLst>
              <a:ext uri="{FF2B5EF4-FFF2-40B4-BE49-F238E27FC236}">
                <a16:creationId xmlns:a16="http://schemas.microsoft.com/office/drawing/2014/main" id="{B4FBCD79-C98D-E1EF-91D5-2C75216FC32E}"/>
              </a:ext>
            </a:extLst>
          </p:cNvPr>
          <p:cNvSpPr txBox="1">
            <a:spLocks/>
          </p:cNvSpPr>
          <p:nvPr/>
        </p:nvSpPr>
        <p:spPr>
          <a:xfrm>
            <a:off x="6348173" y="4592531"/>
            <a:ext cx="5240110" cy="187600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400"/>
              <a:t>Emergency room admissions related to alcohol occur </a:t>
            </a:r>
            <a:r>
              <a:rPr lang="en-NZ" sz="2400" b="1"/>
              <a:t>more frequently</a:t>
            </a:r>
            <a:r>
              <a:rPr lang="en-NZ" sz="2400"/>
              <a:t> for people who reside in the </a:t>
            </a:r>
            <a:r>
              <a:rPr lang="en-NZ" sz="2400" b="1"/>
              <a:t>central city </a:t>
            </a:r>
            <a:r>
              <a:rPr lang="en-NZ" sz="2400"/>
              <a:t>and in areas of </a:t>
            </a:r>
            <a:r>
              <a:rPr lang="en-NZ" sz="2400" b="1"/>
              <a:t>greater socioeconomic deprivation.</a:t>
            </a:r>
            <a:endParaRPr lang="en-NZ" sz="2400" b="1" dirty="0"/>
          </a:p>
        </p:txBody>
      </p:sp>
    </p:spTree>
    <p:extLst>
      <p:ext uri="{BB962C8B-B14F-4D97-AF65-F5344CB8AC3E}">
        <p14:creationId xmlns:p14="http://schemas.microsoft.com/office/powerpoint/2010/main" val="3470025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829F57-AD14-5941-C50A-023C9B25AC54}"/>
              </a:ext>
            </a:extLst>
          </p:cNvPr>
          <p:cNvSpPr>
            <a:spLocks noGrp="1"/>
          </p:cNvSpPr>
          <p:nvPr>
            <p:ph type="body" sz="quarter" idx="13"/>
          </p:nvPr>
        </p:nvSpPr>
        <p:spPr>
          <a:xfrm>
            <a:off x="637405" y="540106"/>
            <a:ext cx="8527762" cy="667875"/>
          </a:xfrm>
        </p:spPr>
        <p:txBody>
          <a:bodyPr/>
          <a:lstStyle/>
          <a:p>
            <a:pPr>
              <a:spcAft>
                <a:spcPts val="600"/>
              </a:spcAft>
            </a:pPr>
            <a:r>
              <a:rPr lang="en-US" sz="4400" b="1" kern="1200" dirty="0">
                <a:latin typeface="+mj-lt"/>
                <a:ea typeface="+mj-ea"/>
                <a:cs typeface="+mj-cs"/>
              </a:rPr>
              <a:t>Alcohol-related ER attendances</a:t>
            </a:r>
          </a:p>
        </p:txBody>
      </p:sp>
      <p:sp>
        <p:nvSpPr>
          <p:cNvPr id="13" name="Subtitle 3">
            <a:extLst>
              <a:ext uri="{FF2B5EF4-FFF2-40B4-BE49-F238E27FC236}">
                <a16:creationId xmlns:a16="http://schemas.microsoft.com/office/drawing/2014/main" id="{B4FBCD79-C98D-E1EF-91D5-2C75216FC32E}"/>
              </a:ext>
            </a:extLst>
          </p:cNvPr>
          <p:cNvSpPr txBox="1">
            <a:spLocks/>
          </p:cNvSpPr>
          <p:nvPr/>
        </p:nvSpPr>
        <p:spPr>
          <a:xfrm>
            <a:off x="8496300" y="2052109"/>
            <a:ext cx="2971800" cy="409680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400" dirty="0"/>
              <a:t>Most emergency room admissions related to alcohol are due to </a:t>
            </a:r>
            <a:r>
              <a:rPr lang="en-NZ" sz="2400" b="1" dirty="0"/>
              <a:t>acute intoxication</a:t>
            </a:r>
            <a:r>
              <a:rPr lang="en-NZ" sz="2400" dirty="0"/>
              <a:t>, followed by depressive episodes, head injury, and alcohol withdrawal.</a:t>
            </a:r>
          </a:p>
        </p:txBody>
      </p:sp>
      <p:pic>
        <p:nvPicPr>
          <p:cNvPr id="2" name="Picture 1">
            <a:extLst>
              <a:ext uri="{FF2B5EF4-FFF2-40B4-BE49-F238E27FC236}">
                <a16:creationId xmlns:a16="http://schemas.microsoft.com/office/drawing/2014/main" id="{0792DE07-494D-BF3C-9204-C96A8C77991D}"/>
              </a:ext>
            </a:extLst>
          </p:cNvPr>
          <p:cNvPicPr>
            <a:picLocks noChangeAspect="1"/>
          </p:cNvPicPr>
          <p:nvPr/>
        </p:nvPicPr>
        <p:blipFill>
          <a:blip r:embed="rId2"/>
          <a:stretch>
            <a:fillRect/>
          </a:stretch>
        </p:blipFill>
        <p:spPr>
          <a:xfrm>
            <a:off x="523105" y="1502437"/>
            <a:ext cx="7404957" cy="4579804"/>
          </a:xfrm>
          <a:prstGeom prst="rect">
            <a:avLst/>
          </a:prstGeom>
        </p:spPr>
      </p:pic>
    </p:spTree>
    <p:extLst>
      <p:ext uri="{BB962C8B-B14F-4D97-AF65-F5344CB8AC3E}">
        <p14:creationId xmlns:p14="http://schemas.microsoft.com/office/powerpoint/2010/main" val="196641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829F57-AD14-5941-C50A-023C9B25AC54}"/>
              </a:ext>
            </a:extLst>
          </p:cNvPr>
          <p:cNvSpPr>
            <a:spLocks noGrp="1"/>
          </p:cNvSpPr>
          <p:nvPr>
            <p:ph type="body" sz="quarter" idx="13"/>
          </p:nvPr>
        </p:nvSpPr>
        <p:spPr>
          <a:xfrm>
            <a:off x="646930" y="550497"/>
            <a:ext cx="8527762" cy="667875"/>
          </a:xfrm>
        </p:spPr>
        <p:txBody>
          <a:bodyPr/>
          <a:lstStyle/>
          <a:p>
            <a:pPr>
              <a:spcAft>
                <a:spcPts val="600"/>
              </a:spcAft>
            </a:pPr>
            <a:r>
              <a:rPr lang="en-US" sz="4400" b="1" kern="1200" dirty="0">
                <a:latin typeface="+mj-lt"/>
                <a:ea typeface="+mj-ea"/>
                <a:cs typeface="+mj-cs"/>
              </a:rPr>
              <a:t>Alcohol-related ER attendances</a:t>
            </a:r>
          </a:p>
        </p:txBody>
      </p:sp>
      <p:sp>
        <p:nvSpPr>
          <p:cNvPr id="13" name="Subtitle 3">
            <a:extLst>
              <a:ext uri="{FF2B5EF4-FFF2-40B4-BE49-F238E27FC236}">
                <a16:creationId xmlns:a16="http://schemas.microsoft.com/office/drawing/2014/main" id="{B4FBCD79-C98D-E1EF-91D5-2C75216FC32E}"/>
              </a:ext>
            </a:extLst>
          </p:cNvPr>
          <p:cNvSpPr txBox="1">
            <a:spLocks/>
          </p:cNvSpPr>
          <p:nvPr/>
        </p:nvSpPr>
        <p:spPr>
          <a:xfrm>
            <a:off x="794952" y="5227108"/>
            <a:ext cx="10468745" cy="116522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400" dirty="0"/>
              <a:t>Emergency room admissions related to alcohol occur </a:t>
            </a:r>
            <a:r>
              <a:rPr lang="en-NZ" sz="2400" b="1" dirty="0"/>
              <a:t>more frequently later in the evening </a:t>
            </a:r>
            <a:r>
              <a:rPr lang="en-NZ" sz="2400" dirty="0"/>
              <a:t>(between 8pm and 2am) and </a:t>
            </a:r>
            <a:r>
              <a:rPr lang="en-NZ" sz="2400" b="1" dirty="0"/>
              <a:t>on weekends </a:t>
            </a:r>
            <a:r>
              <a:rPr lang="en-NZ" sz="2400" dirty="0"/>
              <a:t>(Saturday and Sunday).</a:t>
            </a:r>
          </a:p>
        </p:txBody>
      </p:sp>
      <p:pic>
        <p:nvPicPr>
          <p:cNvPr id="3" name="Picture 2">
            <a:extLst>
              <a:ext uri="{FF2B5EF4-FFF2-40B4-BE49-F238E27FC236}">
                <a16:creationId xmlns:a16="http://schemas.microsoft.com/office/drawing/2014/main" id="{C97C4C81-D06A-6C54-AF11-DC148D6701BC}"/>
              </a:ext>
            </a:extLst>
          </p:cNvPr>
          <p:cNvPicPr>
            <a:picLocks noChangeAspect="1"/>
          </p:cNvPicPr>
          <p:nvPr/>
        </p:nvPicPr>
        <p:blipFill>
          <a:blip r:embed="rId2"/>
          <a:stretch>
            <a:fillRect/>
          </a:stretch>
        </p:blipFill>
        <p:spPr>
          <a:xfrm>
            <a:off x="784753" y="1746356"/>
            <a:ext cx="5079644" cy="3094775"/>
          </a:xfrm>
          <a:prstGeom prst="rect">
            <a:avLst/>
          </a:prstGeom>
        </p:spPr>
      </p:pic>
      <p:pic>
        <p:nvPicPr>
          <p:cNvPr id="5" name="Picture 4">
            <a:extLst>
              <a:ext uri="{FF2B5EF4-FFF2-40B4-BE49-F238E27FC236}">
                <a16:creationId xmlns:a16="http://schemas.microsoft.com/office/drawing/2014/main" id="{FD841EC3-8661-4BBF-C88F-D84D7A986CD2}"/>
              </a:ext>
            </a:extLst>
          </p:cNvPr>
          <p:cNvPicPr>
            <a:picLocks noChangeAspect="1"/>
          </p:cNvPicPr>
          <p:nvPr/>
        </p:nvPicPr>
        <p:blipFill>
          <a:blip r:embed="rId3"/>
          <a:stretch>
            <a:fillRect/>
          </a:stretch>
        </p:blipFill>
        <p:spPr>
          <a:xfrm>
            <a:off x="6029325" y="1746356"/>
            <a:ext cx="4874671" cy="3094775"/>
          </a:xfrm>
          <a:prstGeom prst="rect">
            <a:avLst/>
          </a:prstGeom>
        </p:spPr>
      </p:pic>
    </p:spTree>
    <p:extLst>
      <p:ext uri="{BB962C8B-B14F-4D97-AF65-F5344CB8AC3E}">
        <p14:creationId xmlns:p14="http://schemas.microsoft.com/office/powerpoint/2010/main" val="2194661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829F57-AD14-5941-C50A-023C9B25AC54}"/>
              </a:ext>
            </a:extLst>
          </p:cNvPr>
          <p:cNvSpPr>
            <a:spLocks noGrp="1"/>
          </p:cNvSpPr>
          <p:nvPr>
            <p:ph type="body" sz="quarter" idx="13"/>
          </p:nvPr>
        </p:nvSpPr>
        <p:spPr>
          <a:xfrm>
            <a:off x="646929" y="369522"/>
            <a:ext cx="8527762" cy="667875"/>
          </a:xfrm>
        </p:spPr>
        <p:txBody>
          <a:bodyPr/>
          <a:lstStyle/>
          <a:p>
            <a:pPr>
              <a:spcAft>
                <a:spcPts val="600"/>
              </a:spcAft>
            </a:pPr>
            <a:r>
              <a:rPr lang="en-US" sz="4400" b="1" kern="1200" dirty="0">
                <a:latin typeface="+mj-lt"/>
                <a:ea typeface="+mj-ea"/>
                <a:cs typeface="+mj-cs"/>
              </a:rPr>
              <a:t>Alcohol-related Police incidents</a:t>
            </a:r>
          </a:p>
        </p:txBody>
      </p:sp>
      <p:pic>
        <p:nvPicPr>
          <p:cNvPr id="2" name="Picture 1">
            <a:extLst>
              <a:ext uri="{FF2B5EF4-FFF2-40B4-BE49-F238E27FC236}">
                <a16:creationId xmlns:a16="http://schemas.microsoft.com/office/drawing/2014/main" id="{A23381BE-E6BB-3A25-063D-C942B0906DDB}"/>
              </a:ext>
            </a:extLst>
          </p:cNvPr>
          <p:cNvPicPr>
            <a:picLocks noChangeAspect="1"/>
          </p:cNvPicPr>
          <p:nvPr/>
        </p:nvPicPr>
        <p:blipFill>
          <a:blip r:embed="rId2"/>
          <a:stretch>
            <a:fillRect/>
          </a:stretch>
        </p:blipFill>
        <p:spPr>
          <a:xfrm>
            <a:off x="1020624" y="1037397"/>
            <a:ext cx="7627973" cy="5723963"/>
          </a:xfrm>
          <a:prstGeom prst="rect">
            <a:avLst/>
          </a:prstGeom>
        </p:spPr>
      </p:pic>
    </p:spTree>
    <p:extLst>
      <p:ext uri="{BB962C8B-B14F-4D97-AF65-F5344CB8AC3E}">
        <p14:creationId xmlns:p14="http://schemas.microsoft.com/office/powerpoint/2010/main" val="1605014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829F57-AD14-5941-C50A-023C9B25AC54}"/>
              </a:ext>
            </a:extLst>
          </p:cNvPr>
          <p:cNvSpPr>
            <a:spLocks noGrp="1"/>
          </p:cNvSpPr>
          <p:nvPr>
            <p:ph type="body" sz="quarter" idx="13"/>
          </p:nvPr>
        </p:nvSpPr>
        <p:spPr>
          <a:xfrm>
            <a:off x="646929" y="369522"/>
            <a:ext cx="8527762" cy="667875"/>
          </a:xfrm>
        </p:spPr>
        <p:txBody>
          <a:bodyPr/>
          <a:lstStyle/>
          <a:p>
            <a:pPr>
              <a:spcAft>
                <a:spcPts val="600"/>
              </a:spcAft>
            </a:pPr>
            <a:r>
              <a:rPr lang="en-US" sz="4400" b="1" kern="1200" dirty="0">
                <a:latin typeface="+mj-lt"/>
                <a:ea typeface="+mj-ea"/>
                <a:cs typeface="+mj-cs"/>
              </a:rPr>
              <a:t>Alcohol-related Police incidents</a:t>
            </a:r>
          </a:p>
        </p:txBody>
      </p:sp>
      <p:pic>
        <p:nvPicPr>
          <p:cNvPr id="3" name="Picture 2">
            <a:extLst>
              <a:ext uri="{FF2B5EF4-FFF2-40B4-BE49-F238E27FC236}">
                <a16:creationId xmlns:a16="http://schemas.microsoft.com/office/drawing/2014/main" id="{3793AD84-8A5F-C683-2745-C5A9EF9FD535}"/>
              </a:ext>
            </a:extLst>
          </p:cNvPr>
          <p:cNvPicPr>
            <a:picLocks noChangeAspect="1"/>
          </p:cNvPicPr>
          <p:nvPr/>
        </p:nvPicPr>
        <p:blipFill rotWithShape="1">
          <a:blip r:embed="rId2"/>
          <a:srcRect l="3068" t="14255" r="31160" b="6953"/>
          <a:stretch/>
        </p:blipFill>
        <p:spPr>
          <a:xfrm>
            <a:off x="1180688" y="1037397"/>
            <a:ext cx="6805436" cy="5350986"/>
          </a:xfrm>
          <a:prstGeom prst="rect">
            <a:avLst/>
          </a:prstGeom>
        </p:spPr>
      </p:pic>
      <p:sp>
        <p:nvSpPr>
          <p:cNvPr id="5" name="Subtitle 3">
            <a:extLst>
              <a:ext uri="{FF2B5EF4-FFF2-40B4-BE49-F238E27FC236}">
                <a16:creationId xmlns:a16="http://schemas.microsoft.com/office/drawing/2014/main" id="{A44FF38B-82A1-61B4-12A8-6AE8378FE4B6}"/>
              </a:ext>
            </a:extLst>
          </p:cNvPr>
          <p:cNvSpPr txBox="1">
            <a:spLocks/>
          </p:cNvSpPr>
          <p:nvPr/>
        </p:nvSpPr>
        <p:spPr>
          <a:xfrm>
            <a:off x="8496300" y="2052109"/>
            <a:ext cx="2515012" cy="409680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400" dirty="0"/>
              <a:t>Most alcohol-related Police incidents occur in the </a:t>
            </a:r>
            <a:r>
              <a:rPr lang="en-NZ" sz="2400" b="1" dirty="0"/>
              <a:t>central city </a:t>
            </a:r>
            <a:r>
              <a:rPr lang="en-NZ" sz="2400" dirty="0"/>
              <a:t>(Te Aro).</a:t>
            </a:r>
          </a:p>
        </p:txBody>
      </p:sp>
    </p:spTree>
    <p:extLst>
      <p:ext uri="{BB962C8B-B14F-4D97-AF65-F5344CB8AC3E}">
        <p14:creationId xmlns:p14="http://schemas.microsoft.com/office/powerpoint/2010/main" val="1542691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829F57-AD14-5941-C50A-023C9B25AC54}"/>
              </a:ext>
            </a:extLst>
          </p:cNvPr>
          <p:cNvSpPr>
            <a:spLocks noGrp="1"/>
          </p:cNvSpPr>
          <p:nvPr>
            <p:ph type="body" sz="quarter" idx="13"/>
          </p:nvPr>
        </p:nvSpPr>
        <p:spPr>
          <a:xfrm>
            <a:off x="646929" y="369522"/>
            <a:ext cx="8527762" cy="927946"/>
          </a:xfrm>
        </p:spPr>
        <p:txBody>
          <a:bodyPr/>
          <a:lstStyle/>
          <a:p>
            <a:pPr>
              <a:spcAft>
                <a:spcPts val="600"/>
              </a:spcAft>
            </a:pPr>
            <a:r>
              <a:rPr lang="en-US" sz="3000" b="1" kern="1200" dirty="0">
                <a:latin typeface="+mj-lt"/>
                <a:ea typeface="+mj-ea"/>
                <a:cs typeface="+mj-cs"/>
              </a:rPr>
              <a:t>Alcohol-related Police incidents by time and day</a:t>
            </a:r>
          </a:p>
          <a:p>
            <a:pPr>
              <a:spcAft>
                <a:spcPts val="600"/>
              </a:spcAft>
            </a:pPr>
            <a:r>
              <a:rPr lang="en-US" sz="2800" b="0" dirty="0">
                <a:latin typeface="+mj-lt"/>
                <a:ea typeface="+mj-ea"/>
                <a:cs typeface="+mj-cs"/>
              </a:rPr>
              <a:t>1km radius – Taranaki St and Courtenay Place</a:t>
            </a:r>
            <a:endParaRPr lang="en-US" sz="2800" b="0" kern="1200" dirty="0">
              <a:latin typeface="+mj-lt"/>
              <a:ea typeface="+mj-ea"/>
              <a:cs typeface="+mj-cs"/>
            </a:endParaRPr>
          </a:p>
        </p:txBody>
      </p:sp>
      <p:sp>
        <p:nvSpPr>
          <p:cNvPr id="5" name="Subtitle 3">
            <a:extLst>
              <a:ext uri="{FF2B5EF4-FFF2-40B4-BE49-F238E27FC236}">
                <a16:creationId xmlns:a16="http://schemas.microsoft.com/office/drawing/2014/main" id="{A44FF38B-82A1-61B4-12A8-6AE8378FE4B6}"/>
              </a:ext>
            </a:extLst>
          </p:cNvPr>
          <p:cNvSpPr txBox="1">
            <a:spLocks/>
          </p:cNvSpPr>
          <p:nvPr/>
        </p:nvSpPr>
        <p:spPr>
          <a:xfrm>
            <a:off x="646929" y="5496630"/>
            <a:ext cx="10512138" cy="8494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400" dirty="0"/>
              <a:t>In the central city, alcohol-related Police incidents occur </a:t>
            </a:r>
            <a:r>
              <a:rPr lang="en-NZ" sz="2400" b="1" dirty="0"/>
              <a:t>more frequently later in the evening </a:t>
            </a:r>
            <a:r>
              <a:rPr lang="en-NZ" sz="2400" dirty="0"/>
              <a:t>(9pm to 5am) and </a:t>
            </a:r>
            <a:r>
              <a:rPr lang="en-NZ" sz="2400" b="1" dirty="0"/>
              <a:t>in the weekend </a:t>
            </a:r>
            <a:r>
              <a:rPr lang="en-NZ" sz="2400" dirty="0"/>
              <a:t>(Saturday and Sunday).</a:t>
            </a:r>
          </a:p>
        </p:txBody>
      </p:sp>
      <p:pic>
        <p:nvPicPr>
          <p:cNvPr id="2" name="Picture 1">
            <a:extLst>
              <a:ext uri="{FF2B5EF4-FFF2-40B4-BE49-F238E27FC236}">
                <a16:creationId xmlns:a16="http://schemas.microsoft.com/office/drawing/2014/main" id="{BB157D8A-44FF-0D02-83D7-4F6DADF3C5FA}"/>
              </a:ext>
            </a:extLst>
          </p:cNvPr>
          <p:cNvPicPr>
            <a:picLocks noChangeAspect="1"/>
          </p:cNvPicPr>
          <p:nvPr/>
        </p:nvPicPr>
        <p:blipFill>
          <a:blip r:embed="rId2"/>
          <a:stretch>
            <a:fillRect/>
          </a:stretch>
        </p:blipFill>
        <p:spPr>
          <a:xfrm>
            <a:off x="746279" y="1393181"/>
            <a:ext cx="4658321" cy="4003905"/>
          </a:xfrm>
          <a:prstGeom prst="rect">
            <a:avLst/>
          </a:prstGeom>
        </p:spPr>
      </p:pic>
      <p:pic>
        <p:nvPicPr>
          <p:cNvPr id="6" name="Picture 5">
            <a:extLst>
              <a:ext uri="{FF2B5EF4-FFF2-40B4-BE49-F238E27FC236}">
                <a16:creationId xmlns:a16="http://schemas.microsoft.com/office/drawing/2014/main" id="{F314A2E2-B595-29E7-CF4B-59E8C1283330}"/>
              </a:ext>
            </a:extLst>
          </p:cNvPr>
          <p:cNvPicPr>
            <a:picLocks noChangeAspect="1"/>
          </p:cNvPicPr>
          <p:nvPr/>
        </p:nvPicPr>
        <p:blipFill>
          <a:blip r:embed="rId3"/>
          <a:stretch>
            <a:fillRect/>
          </a:stretch>
        </p:blipFill>
        <p:spPr>
          <a:xfrm>
            <a:off x="5667929" y="1393180"/>
            <a:ext cx="4367284" cy="4003905"/>
          </a:xfrm>
          <a:prstGeom prst="rect">
            <a:avLst/>
          </a:prstGeom>
        </p:spPr>
      </p:pic>
    </p:spTree>
    <p:extLst>
      <p:ext uri="{BB962C8B-B14F-4D97-AF65-F5344CB8AC3E}">
        <p14:creationId xmlns:p14="http://schemas.microsoft.com/office/powerpoint/2010/main" val="17916344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4829F57-AD14-5941-C50A-023C9B25AC54}"/>
              </a:ext>
            </a:extLst>
          </p:cNvPr>
          <p:cNvSpPr>
            <a:spLocks noGrp="1"/>
          </p:cNvSpPr>
          <p:nvPr>
            <p:ph type="body" sz="quarter" idx="13"/>
          </p:nvPr>
        </p:nvSpPr>
        <p:spPr>
          <a:xfrm>
            <a:off x="558800" y="369522"/>
            <a:ext cx="8822267" cy="1320361"/>
          </a:xfrm>
        </p:spPr>
        <p:txBody>
          <a:bodyPr/>
          <a:lstStyle/>
          <a:p>
            <a:pPr>
              <a:spcAft>
                <a:spcPts val="600"/>
              </a:spcAft>
            </a:pPr>
            <a:r>
              <a:rPr lang="en-US" sz="3000" b="1" kern="1200" dirty="0">
                <a:latin typeface="+mj-lt"/>
                <a:ea typeface="+mj-ea"/>
                <a:cs typeface="+mj-cs"/>
              </a:rPr>
              <a:t>Alcohol-related </a:t>
            </a:r>
            <a:r>
              <a:rPr lang="en-US" sz="3000" dirty="0">
                <a:latin typeface="+mj-lt"/>
                <a:ea typeface="+mj-ea"/>
                <a:cs typeface="+mj-cs"/>
              </a:rPr>
              <a:t>violence</a:t>
            </a:r>
            <a:r>
              <a:rPr lang="en-US" sz="3000" b="1" kern="1200" dirty="0">
                <a:latin typeface="+mj-lt"/>
                <a:ea typeface="+mj-ea"/>
                <a:cs typeface="+mj-cs"/>
              </a:rPr>
              <a:t> incidents by time and day</a:t>
            </a:r>
          </a:p>
          <a:p>
            <a:pPr>
              <a:spcAft>
                <a:spcPts val="600"/>
              </a:spcAft>
            </a:pPr>
            <a:r>
              <a:rPr lang="en-US" sz="2800" b="0" dirty="0">
                <a:latin typeface="+mj-lt"/>
                <a:ea typeface="+mj-ea"/>
                <a:cs typeface="+mj-cs"/>
              </a:rPr>
              <a:t>1km radius – Taranaki St and Courtenay Place</a:t>
            </a:r>
            <a:endParaRPr lang="en-US" sz="2800" b="0" kern="1200" dirty="0">
              <a:latin typeface="+mj-lt"/>
              <a:ea typeface="+mj-ea"/>
              <a:cs typeface="+mj-cs"/>
            </a:endParaRPr>
          </a:p>
        </p:txBody>
      </p:sp>
      <p:sp>
        <p:nvSpPr>
          <p:cNvPr id="5" name="Subtitle 3">
            <a:extLst>
              <a:ext uri="{FF2B5EF4-FFF2-40B4-BE49-F238E27FC236}">
                <a16:creationId xmlns:a16="http://schemas.microsoft.com/office/drawing/2014/main" id="{A44FF38B-82A1-61B4-12A8-6AE8378FE4B6}"/>
              </a:ext>
            </a:extLst>
          </p:cNvPr>
          <p:cNvSpPr txBox="1">
            <a:spLocks/>
          </p:cNvSpPr>
          <p:nvPr/>
        </p:nvSpPr>
        <p:spPr>
          <a:xfrm>
            <a:off x="409861" y="5574033"/>
            <a:ext cx="7679463" cy="91444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000" dirty="0"/>
              <a:t>Most of the </a:t>
            </a:r>
            <a:r>
              <a:rPr lang="en-NZ" sz="2000" b="1" dirty="0"/>
              <a:t>alcohol-related violence</a:t>
            </a:r>
            <a:r>
              <a:rPr lang="en-NZ" sz="2000" dirty="0"/>
              <a:t> incidents occur in </a:t>
            </a:r>
            <a:r>
              <a:rPr lang="en-NZ" sz="2000" b="1" dirty="0"/>
              <a:t>public space </a:t>
            </a:r>
            <a:r>
              <a:rPr lang="en-NZ" sz="2000" dirty="0"/>
              <a:t>and are clustered on </a:t>
            </a:r>
            <a:r>
              <a:rPr lang="en-NZ" sz="2000" b="1" dirty="0"/>
              <a:t>busy central streets </a:t>
            </a:r>
            <a:r>
              <a:rPr lang="en-NZ" sz="2000" dirty="0"/>
              <a:t>(Courtenay Place, Manners Street, Dixon Street).</a:t>
            </a:r>
          </a:p>
        </p:txBody>
      </p:sp>
      <p:pic>
        <p:nvPicPr>
          <p:cNvPr id="3" name="Picture 2">
            <a:extLst>
              <a:ext uri="{FF2B5EF4-FFF2-40B4-BE49-F238E27FC236}">
                <a16:creationId xmlns:a16="http://schemas.microsoft.com/office/drawing/2014/main" id="{2AB8AC7D-C603-AFCE-CF9B-C7C25D782604}"/>
              </a:ext>
            </a:extLst>
          </p:cNvPr>
          <p:cNvPicPr>
            <a:picLocks noChangeAspect="1"/>
          </p:cNvPicPr>
          <p:nvPr/>
        </p:nvPicPr>
        <p:blipFill>
          <a:blip r:embed="rId2"/>
          <a:stretch>
            <a:fillRect/>
          </a:stretch>
        </p:blipFill>
        <p:spPr>
          <a:xfrm>
            <a:off x="496150" y="1375605"/>
            <a:ext cx="3765262" cy="4041808"/>
          </a:xfrm>
          <a:prstGeom prst="rect">
            <a:avLst/>
          </a:prstGeom>
        </p:spPr>
      </p:pic>
      <p:pic>
        <p:nvPicPr>
          <p:cNvPr id="7" name="Picture 6">
            <a:extLst>
              <a:ext uri="{FF2B5EF4-FFF2-40B4-BE49-F238E27FC236}">
                <a16:creationId xmlns:a16="http://schemas.microsoft.com/office/drawing/2014/main" id="{7D79D749-9AD9-7EA2-52A5-FF04833B925F}"/>
              </a:ext>
            </a:extLst>
          </p:cNvPr>
          <p:cNvPicPr>
            <a:picLocks noChangeAspect="1"/>
          </p:cNvPicPr>
          <p:nvPr/>
        </p:nvPicPr>
        <p:blipFill>
          <a:blip r:embed="rId3"/>
          <a:stretch>
            <a:fillRect/>
          </a:stretch>
        </p:blipFill>
        <p:spPr>
          <a:xfrm>
            <a:off x="4324062" y="1388797"/>
            <a:ext cx="3765262" cy="4028616"/>
          </a:xfrm>
          <a:prstGeom prst="rect">
            <a:avLst/>
          </a:prstGeom>
        </p:spPr>
      </p:pic>
      <p:pic>
        <p:nvPicPr>
          <p:cNvPr id="8" name="Picture 7">
            <a:extLst>
              <a:ext uri="{FF2B5EF4-FFF2-40B4-BE49-F238E27FC236}">
                <a16:creationId xmlns:a16="http://schemas.microsoft.com/office/drawing/2014/main" id="{01B6ADB0-0D91-6C10-A598-41CFDC447928}"/>
              </a:ext>
            </a:extLst>
          </p:cNvPr>
          <p:cNvPicPr>
            <a:picLocks noChangeAspect="1"/>
          </p:cNvPicPr>
          <p:nvPr/>
        </p:nvPicPr>
        <p:blipFill>
          <a:blip r:embed="rId4"/>
          <a:stretch>
            <a:fillRect/>
          </a:stretch>
        </p:blipFill>
        <p:spPr>
          <a:xfrm>
            <a:off x="8257950" y="1388797"/>
            <a:ext cx="3575079" cy="1750143"/>
          </a:xfrm>
          <a:prstGeom prst="rect">
            <a:avLst/>
          </a:prstGeom>
        </p:spPr>
      </p:pic>
      <p:sp>
        <p:nvSpPr>
          <p:cNvPr id="10" name="TextBox 9">
            <a:extLst>
              <a:ext uri="{FF2B5EF4-FFF2-40B4-BE49-F238E27FC236}">
                <a16:creationId xmlns:a16="http://schemas.microsoft.com/office/drawing/2014/main" id="{EEAEFC6E-9346-9F5D-741B-7CA650B2B583}"/>
              </a:ext>
            </a:extLst>
          </p:cNvPr>
          <p:cNvSpPr txBox="1"/>
          <p:nvPr/>
        </p:nvSpPr>
        <p:spPr>
          <a:xfrm>
            <a:off x="8326539" y="3233102"/>
            <a:ext cx="3437900" cy="2246769"/>
          </a:xfrm>
          <a:prstGeom prst="rect">
            <a:avLst/>
          </a:prstGeom>
          <a:noFill/>
        </p:spPr>
        <p:txBody>
          <a:bodyPr wrap="square">
            <a:spAutoFit/>
          </a:bodyPr>
          <a:lstStyle/>
          <a:p>
            <a:r>
              <a:rPr lang="en-NZ" sz="2000" dirty="0"/>
              <a:t>In the years 2020 to 2023, around </a:t>
            </a:r>
            <a:r>
              <a:rPr lang="en-NZ" sz="2000" b="1" dirty="0"/>
              <a:t>45% </a:t>
            </a:r>
            <a:r>
              <a:rPr lang="en-NZ" sz="2000" dirty="0"/>
              <a:t>of alcohol-related violence incidents recorded by the Police in Wellington were within 1km of the corner of Taranaki St and Courtenay Place (</a:t>
            </a:r>
            <a:r>
              <a:rPr lang="en-NZ" sz="2000" b="1" dirty="0"/>
              <a:t>the central city</a:t>
            </a:r>
            <a:r>
              <a:rPr lang="en-NZ" sz="2000" dirty="0"/>
              <a:t>). </a:t>
            </a:r>
          </a:p>
        </p:txBody>
      </p:sp>
    </p:spTree>
    <p:extLst>
      <p:ext uri="{BB962C8B-B14F-4D97-AF65-F5344CB8AC3E}">
        <p14:creationId xmlns:p14="http://schemas.microsoft.com/office/powerpoint/2010/main" val="2905899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3">
            <a:extLst>
              <a:ext uri="{FF2B5EF4-FFF2-40B4-BE49-F238E27FC236}">
                <a16:creationId xmlns:a16="http://schemas.microsoft.com/office/drawing/2014/main" id="{C0CCC2D1-A6BE-BAF2-4475-79C354568258}"/>
              </a:ext>
            </a:extLst>
          </p:cNvPr>
          <p:cNvSpPr txBox="1">
            <a:spLocks/>
          </p:cNvSpPr>
          <p:nvPr/>
        </p:nvSpPr>
        <p:spPr>
          <a:xfrm>
            <a:off x="552602" y="1392406"/>
            <a:ext cx="10771428" cy="43672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sz="3200" u="sng" dirty="0"/>
              <a:t>Current reported issues in the night-time entertainment precinct:</a:t>
            </a:r>
          </a:p>
          <a:p>
            <a:pPr marL="0" indent="0">
              <a:spcAft>
                <a:spcPts val="600"/>
              </a:spcAft>
              <a:buNone/>
            </a:pPr>
            <a:r>
              <a:rPr lang="en-US" dirty="0"/>
              <a:t>At late hours (12am and onward in the weekends)</a:t>
            </a:r>
          </a:p>
          <a:p>
            <a:pPr marL="342900" indent="-342900">
              <a:spcAft>
                <a:spcPts val="600"/>
              </a:spcAft>
            </a:pPr>
            <a:r>
              <a:rPr lang="en-US" dirty="0"/>
              <a:t>Over-intoxication of patrons – attributed to frequent pre-loading (drinking in private locations before attending on-licensed venues).</a:t>
            </a:r>
          </a:p>
          <a:p>
            <a:pPr marL="342900" indent="-342900">
              <a:spcAft>
                <a:spcPts val="600"/>
              </a:spcAft>
            </a:pPr>
            <a:r>
              <a:rPr lang="en-US" dirty="0"/>
              <a:t>Crowding outside of on-licensed premises on the street and queueing. </a:t>
            </a:r>
          </a:p>
          <a:p>
            <a:pPr marL="342900" indent="-342900">
              <a:spcAft>
                <a:spcPts val="600"/>
              </a:spcAft>
            </a:pPr>
            <a:r>
              <a:rPr lang="en-US" dirty="0"/>
              <a:t>Exacerbation of alcohol-related harm and disorder by these factors, such as fights, assaults, sexual violence, vandalism.</a:t>
            </a:r>
          </a:p>
        </p:txBody>
      </p:sp>
      <p:sp>
        <p:nvSpPr>
          <p:cNvPr id="6" name="Text Placeholder 4">
            <a:extLst>
              <a:ext uri="{FF2B5EF4-FFF2-40B4-BE49-F238E27FC236}">
                <a16:creationId xmlns:a16="http://schemas.microsoft.com/office/drawing/2014/main" id="{E489FE4C-77C4-50DE-E009-8A8263196088}"/>
              </a:ext>
            </a:extLst>
          </p:cNvPr>
          <p:cNvSpPr txBox="1">
            <a:spLocks/>
          </p:cNvSpPr>
          <p:nvPr/>
        </p:nvSpPr>
        <p:spPr>
          <a:xfrm>
            <a:off x="749247" y="561409"/>
            <a:ext cx="8476962" cy="830997"/>
          </a:xfrm>
          <a:prstGeom prst="rect">
            <a:avLst/>
          </a:prstGeom>
        </p:spPr>
        <p:txBody>
          <a:bodyPr vert="horz" lIns="91440" tIns="45720" rIns="91440" bIns="45720" rtlCol="0">
            <a:spAutoFit/>
          </a:bodyPr>
          <a:lstStyle>
            <a:lvl1pPr marL="0" indent="0" algn="l" defTabSz="914400" rtl="0" eaLnBrk="1" latinLnBrk="0" hangingPunct="1">
              <a:lnSpc>
                <a:spcPct val="80000"/>
              </a:lnSpc>
              <a:spcBef>
                <a:spcPts val="0"/>
              </a:spcBef>
              <a:buFont typeface="Arial" panose="020B0604020202020204" pitchFamily="34" charset="0"/>
              <a:buNone/>
              <a:defRPr sz="7500" b="1" kern="1200" spc="-200" baseline="0">
                <a:solidFill>
                  <a:schemeClr val="tx1"/>
                </a:solidFill>
                <a:latin typeface="Guardian Egyptian TT" pitchFamily="2" charset="0"/>
                <a:ea typeface="+mn-ea"/>
                <a:cs typeface="+mn-cs"/>
              </a:defRPr>
            </a:lvl1pPr>
            <a:lvl2pPr marL="0" indent="0" algn="l" defTabSz="914400" rtl="0" eaLnBrk="1" latinLnBrk="0" hangingPunct="1">
              <a:lnSpc>
                <a:spcPct val="80000"/>
              </a:lnSpc>
              <a:spcBef>
                <a:spcPts val="0"/>
              </a:spcBef>
              <a:buFont typeface="Arial" panose="020B0604020202020204" pitchFamily="34" charset="0"/>
              <a:buNone/>
              <a:defRPr sz="5500" kern="1200" spc="-100" baseline="0">
                <a:solidFill>
                  <a:schemeClr val="tx1"/>
                </a:solidFill>
                <a:latin typeface="+mj-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000" dirty="0"/>
              <a:t>City Centre at night-time</a:t>
            </a:r>
          </a:p>
        </p:txBody>
      </p:sp>
    </p:spTree>
    <p:extLst>
      <p:ext uri="{BB962C8B-B14F-4D97-AF65-F5344CB8AC3E}">
        <p14:creationId xmlns:p14="http://schemas.microsoft.com/office/powerpoint/2010/main" val="193697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E489FE4C-77C4-50DE-E009-8A8263196088}"/>
              </a:ext>
            </a:extLst>
          </p:cNvPr>
          <p:cNvSpPr txBox="1">
            <a:spLocks/>
          </p:cNvSpPr>
          <p:nvPr/>
        </p:nvSpPr>
        <p:spPr>
          <a:xfrm>
            <a:off x="749247" y="561409"/>
            <a:ext cx="8476962" cy="830997"/>
          </a:xfrm>
          <a:prstGeom prst="rect">
            <a:avLst/>
          </a:prstGeom>
        </p:spPr>
        <p:txBody>
          <a:bodyPr vert="horz" lIns="91440" tIns="45720" rIns="91440" bIns="45720" rtlCol="0">
            <a:spAutoFit/>
          </a:bodyPr>
          <a:lstStyle>
            <a:lvl1pPr marL="0" indent="0" algn="l" defTabSz="914400" rtl="0" eaLnBrk="1" latinLnBrk="0" hangingPunct="1">
              <a:lnSpc>
                <a:spcPct val="80000"/>
              </a:lnSpc>
              <a:spcBef>
                <a:spcPts val="0"/>
              </a:spcBef>
              <a:buFont typeface="Arial" panose="020B0604020202020204" pitchFamily="34" charset="0"/>
              <a:buNone/>
              <a:defRPr sz="7500" b="1" kern="1200" spc="-200" baseline="0">
                <a:solidFill>
                  <a:schemeClr val="tx1"/>
                </a:solidFill>
                <a:latin typeface="Guardian Egyptian TT" pitchFamily="2" charset="0"/>
                <a:ea typeface="+mn-ea"/>
                <a:cs typeface="+mn-cs"/>
              </a:defRPr>
            </a:lvl1pPr>
            <a:lvl2pPr marL="0" indent="0" algn="l" defTabSz="914400" rtl="0" eaLnBrk="1" latinLnBrk="0" hangingPunct="1">
              <a:lnSpc>
                <a:spcPct val="80000"/>
              </a:lnSpc>
              <a:spcBef>
                <a:spcPts val="0"/>
              </a:spcBef>
              <a:buFont typeface="Arial" panose="020B0604020202020204" pitchFamily="34" charset="0"/>
              <a:buNone/>
              <a:defRPr sz="5500" kern="1200" spc="-100" baseline="0">
                <a:solidFill>
                  <a:schemeClr val="tx1"/>
                </a:solidFill>
                <a:latin typeface="+mj-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000" dirty="0"/>
              <a:t>City Centre at night-time</a:t>
            </a:r>
          </a:p>
        </p:txBody>
      </p:sp>
      <p:sp>
        <p:nvSpPr>
          <p:cNvPr id="2" name="Subtitle 3">
            <a:extLst>
              <a:ext uri="{FF2B5EF4-FFF2-40B4-BE49-F238E27FC236}">
                <a16:creationId xmlns:a16="http://schemas.microsoft.com/office/drawing/2014/main" id="{A4789C3C-C28F-F89F-D75E-34294FCEE796}"/>
              </a:ext>
            </a:extLst>
          </p:cNvPr>
          <p:cNvSpPr txBox="1">
            <a:spLocks/>
          </p:cNvSpPr>
          <p:nvPr/>
        </p:nvSpPr>
        <p:spPr>
          <a:xfrm>
            <a:off x="600764" y="1500989"/>
            <a:ext cx="10990471" cy="4614676"/>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sz="3500" u="sng" dirty="0"/>
              <a:t>WCC actions to address these issues:</a:t>
            </a:r>
          </a:p>
          <a:p>
            <a:pPr marL="0" indent="0">
              <a:spcAft>
                <a:spcPts val="600"/>
              </a:spcAft>
              <a:buNone/>
            </a:pPr>
            <a:r>
              <a:rPr lang="en-US" dirty="0"/>
              <a:t>Outside of alcohol licensing or a Local Alcohol Policy (to control the supply of alcohol).</a:t>
            </a:r>
          </a:p>
          <a:p>
            <a:pPr marL="342900" indent="-342900">
              <a:spcAft>
                <a:spcPts val="600"/>
              </a:spcAft>
            </a:pPr>
            <a:r>
              <a:rPr lang="en-US" dirty="0"/>
              <a:t>Attendance by officers at Courtenay Place accords (initiated and </a:t>
            </a:r>
            <a:r>
              <a:rPr lang="en-US" dirty="0" err="1"/>
              <a:t>organised</a:t>
            </a:r>
            <a:r>
              <a:rPr lang="en-US" dirty="0"/>
              <a:t> by hospitality premises in the precinct) – to work with hospitality on public space management.</a:t>
            </a:r>
          </a:p>
          <a:p>
            <a:pPr marL="342900" indent="-342900">
              <a:spcAft>
                <a:spcPts val="600"/>
              </a:spcAft>
            </a:pPr>
            <a:r>
              <a:rPr lang="en-US" dirty="0"/>
              <a:t>Bystander training for bar staff to reduce impacts of sexual violence in venues.</a:t>
            </a:r>
          </a:p>
          <a:p>
            <a:pPr marL="342900" indent="-342900">
              <a:spcAft>
                <a:spcPts val="600"/>
              </a:spcAft>
            </a:pPr>
            <a:r>
              <a:rPr lang="en-US" dirty="0"/>
              <a:t>Funding Take10 sites for intoxicated people to rest and refuel.</a:t>
            </a:r>
          </a:p>
          <a:p>
            <a:pPr marL="342900" indent="-342900">
              <a:spcAft>
                <a:spcPts val="600"/>
              </a:spcAft>
            </a:pPr>
            <a:r>
              <a:rPr lang="en-US" dirty="0"/>
              <a:t>Partnerships providing presence of Māori wardens.</a:t>
            </a:r>
          </a:p>
          <a:p>
            <a:pPr marL="342900" indent="-342900">
              <a:spcAft>
                <a:spcPts val="600"/>
              </a:spcAft>
            </a:pPr>
            <a:r>
              <a:rPr lang="en-US" dirty="0"/>
              <a:t>Highly visible alcohol ban awareness campaign in the CBD (Know Your City Limit).</a:t>
            </a:r>
          </a:p>
        </p:txBody>
      </p:sp>
    </p:spTree>
    <p:extLst>
      <p:ext uri="{BB962C8B-B14F-4D97-AF65-F5344CB8AC3E}">
        <p14:creationId xmlns:p14="http://schemas.microsoft.com/office/powerpoint/2010/main" val="2158570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E489FE4C-77C4-50DE-E009-8A8263196088}"/>
              </a:ext>
            </a:extLst>
          </p:cNvPr>
          <p:cNvSpPr txBox="1">
            <a:spLocks/>
          </p:cNvSpPr>
          <p:nvPr/>
        </p:nvSpPr>
        <p:spPr>
          <a:xfrm>
            <a:off x="749247" y="561409"/>
            <a:ext cx="8476962" cy="830997"/>
          </a:xfrm>
          <a:prstGeom prst="rect">
            <a:avLst/>
          </a:prstGeom>
        </p:spPr>
        <p:txBody>
          <a:bodyPr vert="horz" lIns="91440" tIns="45720" rIns="91440" bIns="45720" rtlCol="0">
            <a:spAutoFit/>
          </a:bodyPr>
          <a:lstStyle>
            <a:lvl1pPr marL="0" indent="0" algn="l" defTabSz="914400" rtl="0" eaLnBrk="1" latinLnBrk="0" hangingPunct="1">
              <a:lnSpc>
                <a:spcPct val="80000"/>
              </a:lnSpc>
              <a:spcBef>
                <a:spcPts val="0"/>
              </a:spcBef>
              <a:buFont typeface="Arial" panose="020B0604020202020204" pitchFamily="34" charset="0"/>
              <a:buNone/>
              <a:defRPr sz="7500" b="1" kern="1200" spc="-200" baseline="0">
                <a:solidFill>
                  <a:schemeClr val="tx1"/>
                </a:solidFill>
                <a:latin typeface="Guardian Egyptian TT" pitchFamily="2" charset="0"/>
                <a:ea typeface="+mn-ea"/>
                <a:cs typeface="+mn-cs"/>
              </a:defRPr>
            </a:lvl1pPr>
            <a:lvl2pPr marL="0" indent="0" algn="l" defTabSz="914400" rtl="0" eaLnBrk="1" latinLnBrk="0" hangingPunct="1">
              <a:lnSpc>
                <a:spcPct val="80000"/>
              </a:lnSpc>
              <a:spcBef>
                <a:spcPts val="0"/>
              </a:spcBef>
              <a:buFont typeface="Arial" panose="020B0604020202020204" pitchFamily="34" charset="0"/>
              <a:buNone/>
              <a:defRPr sz="5500" kern="1200" spc="-100" baseline="0">
                <a:solidFill>
                  <a:schemeClr val="tx1"/>
                </a:solidFill>
                <a:latin typeface="+mj-lt"/>
                <a:ea typeface="+mn-ea"/>
                <a:cs typeface="+mn-cs"/>
              </a:defRPr>
            </a:lvl2pPr>
            <a:lvl3pPr marL="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6000" dirty="0"/>
              <a:t>City Centre at night-time</a:t>
            </a:r>
          </a:p>
        </p:txBody>
      </p:sp>
      <p:sp>
        <p:nvSpPr>
          <p:cNvPr id="2" name="Subtitle 3">
            <a:extLst>
              <a:ext uri="{FF2B5EF4-FFF2-40B4-BE49-F238E27FC236}">
                <a16:creationId xmlns:a16="http://schemas.microsoft.com/office/drawing/2014/main" id="{A4789C3C-C28F-F89F-D75E-34294FCEE796}"/>
              </a:ext>
            </a:extLst>
          </p:cNvPr>
          <p:cNvSpPr txBox="1">
            <a:spLocks/>
          </p:cNvSpPr>
          <p:nvPr/>
        </p:nvSpPr>
        <p:spPr>
          <a:xfrm>
            <a:off x="600764" y="1392406"/>
            <a:ext cx="10990471" cy="461510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US" sz="3000" u="sng" dirty="0"/>
              <a:t>WCC actions to address these issues (continued):</a:t>
            </a:r>
          </a:p>
          <a:p>
            <a:pPr marL="0" indent="0">
              <a:spcAft>
                <a:spcPts val="600"/>
              </a:spcAft>
              <a:buNone/>
            </a:pPr>
            <a:r>
              <a:rPr lang="en-US" sz="2600" dirty="0"/>
              <a:t>Outside of alcohol licensing or a LAP (to control the supply of alcohol).</a:t>
            </a:r>
          </a:p>
          <a:p>
            <a:pPr marL="342900" indent="-342900">
              <a:spcAft>
                <a:spcPts val="600"/>
              </a:spcAft>
            </a:pPr>
            <a:r>
              <a:rPr lang="en-US" sz="2600" dirty="0"/>
              <a:t>Improvements to public space amenity – lighting and CPTED (Crime Prevention Through Environmental Design) analysis to upgrade spaces which are known pre- and side-loading hot spots, such as Bunnings carpark and Reading Cinemas carpark.</a:t>
            </a:r>
          </a:p>
          <a:p>
            <a:pPr marL="342900" indent="-342900">
              <a:spcAft>
                <a:spcPts val="600"/>
              </a:spcAft>
            </a:pPr>
            <a:r>
              <a:rPr lang="en-US" sz="2600" dirty="0">
                <a:effectLst/>
              </a:rPr>
              <a:t>Development of the Courtenay Place Precinct Plan in </a:t>
            </a:r>
            <a:r>
              <a:rPr lang="en-US" sz="2600" dirty="0" err="1">
                <a:effectLst/>
              </a:rPr>
              <a:t>collboration</a:t>
            </a:r>
            <a:r>
              <a:rPr lang="en-US" sz="2600" dirty="0">
                <a:effectLst/>
              </a:rPr>
              <a:t> with businesses to contribute to an improved experience and reputation - such as diversifying the offering through public events, live entertainment, and creative installations.</a:t>
            </a:r>
            <a:endParaRPr lang="en-US" sz="2600" dirty="0"/>
          </a:p>
        </p:txBody>
      </p:sp>
    </p:spTree>
    <p:extLst>
      <p:ext uri="{BB962C8B-B14F-4D97-AF65-F5344CB8AC3E}">
        <p14:creationId xmlns:p14="http://schemas.microsoft.com/office/powerpoint/2010/main" val="931146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8C5C13-EAD7-B22D-E31C-8A158DC82E14}"/>
              </a:ext>
            </a:extLst>
          </p:cNvPr>
          <p:cNvSpPr>
            <a:spLocks noGrp="1"/>
          </p:cNvSpPr>
          <p:nvPr>
            <p:ph type="body" sz="quarter" idx="13"/>
          </p:nvPr>
        </p:nvSpPr>
        <p:spPr>
          <a:xfrm>
            <a:off x="1111395" y="2372081"/>
            <a:ext cx="6249170" cy="854080"/>
          </a:xfrm>
        </p:spPr>
        <p:txBody>
          <a:bodyPr/>
          <a:lstStyle/>
          <a:p>
            <a:r>
              <a:rPr lang="en-US" dirty="0"/>
              <a:t>Any questions?</a:t>
            </a:r>
            <a:endParaRPr lang="en-NZ" dirty="0"/>
          </a:p>
        </p:txBody>
      </p:sp>
      <p:sp>
        <p:nvSpPr>
          <p:cNvPr id="3" name="Picture Placeholder 2">
            <a:extLst>
              <a:ext uri="{FF2B5EF4-FFF2-40B4-BE49-F238E27FC236}">
                <a16:creationId xmlns:a16="http://schemas.microsoft.com/office/drawing/2014/main" id="{3D081437-6F7D-18AB-C088-27432F78FF43}"/>
              </a:ext>
              <a:ext uri="{C183D7F6-B498-43B3-948B-1728B52AA6E4}">
                <adec:decorative xmlns:adec="http://schemas.microsoft.com/office/drawing/2017/decorative" val="1"/>
              </a:ext>
            </a:extLst>
          </p:cNvPr>
          <p:cNvSpPr>
            <a:spLocks noGrp="1"/>
          </p:cNvSpPr>
          <p:nvPr>
            <p:ph type="pic" sz="quarter" idx="14"/>
          </p:nvPr>
        </p:nvSpPr>
        <p:spPr/>
        <p:txBody>
          <a:bodyPr/>
          <a:lstStyle/>
          <a:p>
            <a:endParaRPr lang="en-NZ"/>
          </a:p>
        </p:txBody>
      </p:sp>
    </p:spTree>
    <p:extLst>
      <p:ext uri="{BB962C8B-B14F-4D97-AF65-F5344CB8AC3E}">
        <p14:creationId xmlns:p14="http://schemas.microsoft.com/office/powerpoint/2010/main" val="2539346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50F836C5-7AB1-9A58-03E7-2238FFC8E5FC}"/>
              </a:ext>
            </a:extLst>
          </p:cNvPr>
          <p:cNvSpPr>
            <a:spLocks noGrp="1"/>
          </p:cNvSpPr>
          <p:nvPr>
            <p:ph type="body" sz="quarter" idx="13"/>
          </p:nvPr>
        </p:nvSpPr>
        <p:spPr>
          <a:xfrm>
            <a:off x="611595" y="620403"/>
            <a:ext cx="8476962" cy="798680"/>
          </a:xfrm>
        </p:spPr>
        <p:txBody>
          <a:bodyPr/>
          <a:lstStyle/>
          <a:p>
            <a:r>
              <a:rPr lang="en-US" sz="5400" b="1" dirty="0"/>
              <a:t>How is alcohol regulated?</a:t>
            </a:r>
          </a:p>
        </p:txBody>
      </p:sp>
      <p:sp>
        <p:nvSpPr>
          <p:cNvPr id="4" name="Subtitle 3">
            <a:extLst>
              <a:ext uri="{FF2B5EF4-FFF2-40B4-BE49-F238E27FC236}">
                <a16:creationId xmlns:a16="http://schemas.microsoft.com/office/drawing/2014/main" id="{72E8F92F-D9E1-3F51-A63D-1B7002D63809}"/>
              </a:ext>
            </a:extLst>
          </p:cNvPr>
          <p:cNvSpPr txBox="1">
            <a:spLocks/>
          </p:cNvSpPr>
          <p:nvPr/>
        </p:nvSpPr>
        <p:spPr>
          <a:xfrm>
            <a:off x="523105" y="1544101"/>
            <a:ext cx="10771428" cy="4367271"/>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600"/>
              </a:spcAft>
            </a:pPr>
            <a:r>
              <a:rPr lang="en-US" b="1" dirty="0"/>
              <a:t>The Sale and Supply of Alcohol Act 2012</a:t>
            </a:r>
            <a:r>
              <a:rPr lang="en-US" dirty="0"/>
              <a:t> sets out the licensing framework for the sale and supply of alcohol.</a:t>
            </a:r>
          </a:p>
          <a:p>
            <a:pPr marL="342900" indent="-342900">
              <a:spcAft>
                <a:spcPts val="600"/>
              </a:spcAft>
            </a:pPr>
            <a:r>
              <a:rPr lang="en-US" dirty="0"/>
              <a:t>The </a:t>
            </a:r>
            <a:r>
              <a:rPr lang="en-US" b="1" dirty="0"/>
              <a:t>District Licensing Committee </a:t>
            </a:r>
            <a:r>
              <a:rPr lang="en-US" dirty="0"/>
              <a:t>(DLC) for Wellington city is appointed by the Council to make decisions on alcohol </a:t>
            </a:r>
            <a:r>
              <a:rPr lang="en-US" dirty="0" err="1"/>
              <a:t>licence</a:t>
            </a:r>
            <a:r>
              <a:rPr lang="en-US" dirty="0"/>
              <a:t> applications.</a:t>
            </a:r>
          </a:p>
          <a:p>
            <a:pPr marL="800100" lvl="1" indent="-342900">
              <a:spcAft>
                <a:spcPts val="600"/>
              </a:spcAft>
            </a:pPr>
            <a:r>
              <a:rPr lang="en-US" sz="2600" dirty="0"/>
              <a:t>Licensing inspectors and representatives from NZ Police and Health NZ report on applications to the DLC.</a:t>
            </a:r>
          </a:p>
          <a:p>
            <a:pPr marL="342900" indent="-342900">
              <a:spcAft>
                <a:spcPts val="600"/>
              </a:spcAft>
            </a:pPr>
            <a:r>
              <a:rPr lang="en-US" dirty="0"/>
              <a:t>There are four types of </a:t>
            </a:r>
            <a:r>
              <a:rPr lang="en-US" dirty="0" err="1"/>
              <a:t>licences</a:t>
            </a:r>
            <a:r>
              <a:rPr lang="en-US" dirty="0"/>
              <a:t> (</a:t>
            </a:r>
            <a:r>
              <a:rPr lang="en-US" b="1" dirty="0"/>
              <a:t>on-</a:t>
            </a:r>
            <a:r>
              <a:rPr lang="en-US" b="1" dirty="0" err="1"/>
              <a:t>licence</a:t>
            </a:r>
            <a:r>
              <a:rPr lang="en-US" b="1" dirty="0"/>
              <a:t>, </a:t>
            </a:r>
            <a:r>
              <a:rPr lang="en-US" b="1" dirty="0" err="1"/>
              <a:t>off-licence</a:t>
            </a:r>
            <a:r>
              <a:rPr lang="en-US" b="1" dirty="0"/>
              <a:t>, club </a:t>
            </a:r>
            <a:r>
              <a:rPr lang="en-US" b="1" dirty="0" err="1"/>
              <a:t>licence</a:t>
            </a:r>
            <a:r>
              <a:rPr lang="en-US" b="1" dirty="0"/>
              <a:t>, special </a:t>
            </a:r>
            <a:r>
              <a:rPr lang="en-US" b="1" dirty="0" err="1"/>
              <a:t>licence</a:t>
            </a:r>
            <a:r>
              <a:rPr lang="en-US" dirty="0"/>
              <a:t>) with different conditions for their sale and supply of alcohol.</a:t>
            </a:r>
          </a:p>
          <a:p>
            <a:pPr marL="342900" indent="-342900">
              <a:spcAft>
                <a:spcPts val="600"/>
              </a:spcAft>
            </a:pPr>
            <a:r>
              <a:rPr lang="en-US" dirty="0"/>
              <a:t>Any business or </a:t>
            </a:r>
            <a:r>
              <a:rPr lang="en-US" dirty="0" err="1"/>
              <a:t>organisation</a:t>
            </a:r>
            <a:r>
              <a:rPr lang="en-US" dirty="0"/>
              <a:t> that wishes to sell or supply alcohol must first have a </a:t>
            </a:r>
            <a:r>
              <a:rPr lang="en-US" dirty="0" err="1"/>
              <a:t>licence</a:t>
            </a:r>
            <a:r>
              <a:rPr lang="en-US" dirty="0"/>
              <a:t>.</a:t>
            </a:r>
          </a:p>
        </p:txBody>
      </p:sp>
    </p:spTree>
    <p:extLst>
      <p:ext uri="{BB962C8B-B14F-4D97-AF65-F5344CB8AC3E}">
        <p14:creationId xmlns:p14="http://schemas.microsoft.com/office/powerpoint/2010/main" val="900586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55E76E5B-F359-9ADD-0D1B-6E5EF902A066}"/>
              </a:ext>
            </a:extLst>
          </p:cNvPr>
          <p:cNvSpPr>
            <a:spLocks noGrp="1"/>
          </p:cNvSpPr>
          <p:nvPr>
            <p:ph type="body" sz="quarter" idx="13"/>
          </p:nvPr>
        </p:nvSpPr>
        <p:spPr>
          <a:xfrm>
            <a:off x="616239" y="494616"/>
            <a:ext cx="9540484" cy="634020"/>
          </a:xfrm>
        </p:spPr>
        <p:txBody>
          <a:bodyPr/>
          <a:lstStyle/>
          <a:p>
            <a:r>
              <a:rPr lang="en-US" sz="4400" dirty="0"/>
              <a:t>Alcohol Licensing in Wellington city</a:t>
            </a:r>
          </a:p>
        </p:txBody>
      </p:sp>
      <p:sp>
        <p:nvSpPr>
          <p:cNvPr id="7" name="Subtitle 3">
            <a:extLst>
              <a:ext uri="{FF2B5EF4-FFF2-40B4-BE49-F238E27FC236}">
                <a16:creationId xmlns:a16="http://schemas.microsoft.com/office/drawing/2014/main" id="{B3EE50DB-B050-4A01-244A-1BBA56A2060E}"/>
              </a:ext>
            </a:extLst>
          </p:cNvPr>
          <p:cNvSpPr txBox="1">
            <a:spLocks/>
          </p:cNvSpPr>
          <p:nvPr/>
        </p:nvSpPr>
        <p:spPr>
          <a:xfrm>
            <a:off x="616239" y="1082469"/>
            <a:ext cx="10771428" cy="48075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US" sz="2400" dirty="0"/>
              <a:t>As of November 2024:</a:t>
            </a:r>
          </a:p>
          <a:p>
            <a:pPr marL="0" indent="0">
              <a:spcAft>
                <a:spcPts val="600"/>
              </a:spcAft>
              <a:buNone/>
            </a:pPr>
            <a:r>
              <a:rPr lang="en-US" sz="2400" b="1" dirty="0"/>
              <a:t>704 alcohol </a:t>
            </a:r>
            <a:r>
              <a:rPr lang="en-US" sz="2400" b="1" dirty="0" err="1"/>
              <a:t>licences</a:t>
            </a:r>
            <a:r>
              <a:rPr lang="en-US" sz="2400" b="1" dirty="0"/>
              <a:t> in total.</a:t>
            </a:r>
          </a:p>
          <a:p>
            <a:pPr marL="800100" lvl="1" indent="-342900">
              <a:spcAft>
                <a:spcPts val="600"/>
              </a:spcAft>
            </a:pPr>
            <a:r>
              <a:rPr lang="en-US" sz="2200" dirty="0"/>
              <a:t>542 on-</a:t>
            </a:r>
            <a:r>
              <a:rPr lang="en-US" sz="2200" dirty="0" err="1"/>
              <a:t>licences</a:t>
            </a:r>
            <a:r>
              <a:rPr lang="en-US" sz="2200" dirty="0"/>
              <a:t> (where alcohol is consumed </a:t>
            </a:r>
            <a:r>
              <a:rPr lang="en-US" sz="2200" b="1" dirty="0"/>
              <a:t>on-site</a:t>
            </a:r>
            <a:r>
              <a:rPr lang="en-US" sz="2200" dirty="0"/>
              <a:t>).</a:t>
            </a:r>
          </a:p>
          <a:p>
            <a:pPr marL="1257300" lvl="2" indent="-342900">
              <a:spcAft>
                <a:spcPts val="600"/>
              </a:spcAft>
              <a:buFont typeface="Wingdings" panose="05000000000000000000" pitchFamily="2" charset="2"/>
              <a:buChar char="Ø"/>
            </a:pPr>
            <a:r>
              <a:rPr lang="en-US" dirty="0"/>
              <a:t>262 are restaurants.</a:t>
            </a:r>
          </a:p>
          <a:p>
            <a:pPr marL="1257300" lvl="2" indent="-342900">
              <a:spcAft>
                <a:spcPts val="600"/>
              </a:spcAft>
              <a:buFont typeface="Wingdings" panose="05000000000000000000" pitchFamily="2" charset="2"/>
              <a:buChar char="Ø"/>
            </a:pPr>
            <a:r>
              <a:rPr lang="en-US" dirty="0"/>
              <a:t>157 are taverns (the legal name for premises that sell primarily alcohol, such as bars or pubs).</a:t>
            </a:r>
          </a:p>
          <a:p>
            <a:pPr marL="800100" lvl="1" indent="-342900">
              <a:spcAft>
                <a:spcPts val="600"/>
              </a:spcAft>
            </a:pPr>
            <a:r>
              <a:rPr lang="en-US" sz="2200" dirty="0"/>
              <a:t>110 </a:t>
            </a:r>
            <a:r>
              <a:rPr lang="en-US" sz="2200" dirty="0" err="1"/>
              <a:t>off-licences</a:t>
            </a:r>
            <a:r>
              <a:rPr lang="en-US" sz="2200" dirty="0"/>
              <a:t> (where alcohol is purchased to </a:t>
            </a:r>
            <a:r>
              <a:rPr lang="en-US" sz="2200" b="1" dirty="0"/>
              <a:t>take away</a:t>
            </a:r>
            <a:r>
              <a:rPr lang="en-US" sz="2200" dirty="0"/>
              <a:t>)</a:t>
            </a:r>
          </a:p>
          <a:p>
            <a:pPr marL="1257300" lvl="2" indent="-342900">
              <a:spcAft>
                <a:spcPts val="600"/>
              </a:spcAft>
              <a:buFont typeface="Wingdings" panose="05000000000000000000" pitchFamily="2" charset="2"/>
              <a:buChar char="Ø"/>
            </a:pPr>
            <a:r>
              <a:rPr lang="en-US" dirty="0"/>
              <a:t>30 are bottle stores.</a:t>
            </a:r>
          </a:p>
          <a:p>
            <a:pPr marL="1257300" lvl="2" indent="-342900">
              <a:spcAft>
                <a:spcPts val="600"/>
              </a:spcAft>
              <a:buFont typeface="Wingdings" panose="05000000000000000000" pitchFamily="2" charset="2"/>
              <a:buChar char="Ø"/>
            </a:pPr>
            <a:r>
              <a:rPr lang="en-US" dirty="0"/>
              <a:t>23 are grocery stores.</a:t>
            </a:r>
          </a:p>
          <a:p>
            <a:pPr marL="1257300" lvl="2" indent="-342900">
              <a:spcAft>
                <a:spcPts val="600"/>
              </a:spcAft>
              <a:buFont typeface="Wingdings" panose="05000000000000000000" pitchFamily="2" charset="2"/>
              <a:buChar char="Ø"/>
            </a:pPr>
            <a:r>
              <a:rPr lang="en-US" dirty="0"/>
              <a:t>20 are supermarkets.</a:t>
            </a:r>
          </a:p>
          <a:p>
            <a:pPr marL="800100" lvl="1" indent="-342900">
              <a:spcAft>
                <a:spcPts val="600"/>
              </a:spcAft>
            </a:pPr>
            <a:r>
              <a:rPr lang="en-US" sz="2200" dirty="0"/>
              <a:t>52 club </a:t>
            </a:r>
            <a:r>
              <a:rPr lang="en-US" sz="2200" dirty="0" err="1"/>
              <a:t>licences</a:t>
            </a:r>
            <a:r>
              <a:rPr lang="en-US" sz="2200" dirty="0"/>
              <a:t> (for example, sports clubs, RSAs).</a:t>
            </a:r>
          </a:p>
        </p:txBody>
      </p:sp>
    </p:spTree>
    <p:extLst>
      <p:ext uri="{BB962C8B-B14F-4D97-AF65-F5344CB8AC3E}">
        <p14:creationId xmlns:p14="http://schemas.microsoft.com/office/powerpoint/2010/main" val="568794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4BF6C18-A138-F42E-72E3-4CD72215EDE5}"/>
              </a:ext>
            </a:extLst>
          </p:cNvPr>
          <p:cNvSpPr>
            <a:spLocks noGrp="1"/>
          </p:cNvSpPr>
          <p:nvPr>
            <p:ph type="body" sz="quarter" idx="13"/>
          </p:nvPr>
        </p:nvSpPr>
        <p:spPr>
          <a:xfrm>
            <a:off x="517303" y="513198"/>
            <a:ext cx="11084147" cy="680956"/>
          </a:xfrm>
        </p:spPr>
        <p:txBody>
          <a:bodyPr wrap="square" anchor="t">
            <a:normAutofit/>
          </a:bodyPr>
          <a:lstStyle/>
          <a:p>
            <a:pPr>
              <a:spcAft>
                <a:spcPts val="600"/>
              </a:spcAft>
            </a:pPr>
            <a:r>
              <a:rPr lang="en-US" sz="4400" dirty="0"/>
              <a:t>Alcohol Licensing in Wellington city</a:t>
            </a:r>
          </a:p>
        </p:txBody>
      </p:sp>
      <p:sp>
        <p:nvSpPr>
          <p:cNvPr id="8" name="Content Placeholder 2">
            <a:extLst>
              <a:ext uri="{FF2B5EF4-FFF2-40B4-BE49-F238E27FC236}">
                <a16:creationId xmlns:a16="http://schemas.microsoft.com/office/drawing/2014/main" id="{5C8EF849-4AAF-1615-94E9-393D68C5FFB3}"/>
              </a:ext>
            </a:extLst>
          </p:cNvPr>
          <p:cNvSpPr>
            <a:spLocks noGrp="1"/>
          </p:cNvSpPr>
          <p:nvPr>
            <p:ph idx="14"/>
          </p:nvPr>
        </p:nvSpPr>
        <p:spPr>
          <a:xfrm>
            <a:off x="4389710" y="1184348"/>
            <a:ext cx="7428909" cy="4578281"/>
          </a:xfrm>
        </p:spPr>
        <p:txBody>
          <a:bodyPr/>
          <a:lstStyle/>
          <a:p>
            <a:r>
              <a:rPr lang="en-US" sz="2000" dirty="0"/>
              <a:t>The SA2s (Statistical Areas) in Wellington with the highest numbers of active alcohol </a:t>
            </a:r>
            <a:r>
              <a:rPr lang="en-US" sz="2000" dirty="0" err="1"/>
              <a:t>licences</a:t>
            </a:r>
            <a:r>
              <a:rPr lang="en-US" sz="2000" dirty="0"/>
              <a:t> are (as of November 2024):</a:t>
            </a:r>
          </a:p>
          <a:p>
            <a:pPr marL="342900" indent="-342900">
              <a:spcBef>
                <a:spcPts val="0"/>
              </a:spcBef>
              <a:buFont typeface="Arial" panose="020B0604020202020204" pitchFamily="34" charset="0"/>
              <a:buChar char="•"/>
            </a:pPr>
            <a:r>
              <a:rPr lang="en-US" sz="1600" dirty="0"/>
              <a:t>Courtenay – 99 </a:t>
            </a:r>
            <a:r>
              <a:rPr lang="en-US" sz="1600" dirty="0" err="1"/>
              <a:t>licences</a:t>
            </a:r>
            <a:r>
              <a:rPr lang="en-US" sz="1600" dirty="0"/>
              <a:t>.</a:t>
            </a:r>
          </a:p>
          <a:p>
            <a:pPr marL="342900" indent="-342900">
              <a:spcBef>
                <a:spcPts val="0"/>
              </a:spcBef>
              <a:buFont typeface="Arial" panose="020B0604020202020204" pitchFamily="34" charset="0"/>
              <a:buChar char="•"/>
            </a:pPr>
            <a:r>
              <a:rPr lang="en-US" sz="1600" dirty="0"/>
              <a:t>Dixon Street East – 95 </a:t>
            </a:r>
            <a:r>
              <a:rPr lang="en-US" sz="1600" dirty="0" err="1"/>
              <a:t>licences</a:t>
            </a:r>
            <a:r>
              <a:rPr lang="en-US" sz="1600" dirty="0"/>
              <a:t>.</a:t>
            </a:r>
          </a:p>
          <a:p>
            <a:pPr marL="342900" indent="-342900">
              <a:spcBef>
                <a:spcPts val="0"/>
              </a:spcBef>
              <a:buFont typeface="Arial" panose="020B0604020202020204" pitchFamily="34" charset="0"/>
              <a:buChar char="•"/>
            </a:pPr>
            <a:r>
              <a:rPr lang="en-US" sz="1600" dirty="0"/>
              <a:t>Wellington Central – 73 </a:t>
            </a:r>
            <a:r>
              <a:rPr lang="en-US" sz="1600" dirty="0" err="1"/>
              <a:t>licences</a:t>
            </a:r>
            <a:r>
              <a:rPr lang="en-US" sz="1600" dirty="0"/>
              <a:t>.</a:t>
            </a:r>
          </a:p>
          <a:p>
            <a:pPr marL="342900" indent="-342900">
              <a:spcBef>
                <a:spcPts val="0"/>
              </a:spcBef>
              <a:buFont typeface="Arial" panose="020B0604020202020204" pitchFamily="34" charset="0"/>
              <a:buChar char="•"/>
            </a:pPr>
            <a:r>
              <a:rPr lang="en-US" sz="1600" dirty="0"/>
              <a:t>Vivian West – 62 </a:t>
            </a:r>
            <a:r>
              <a:rPr lang="en-US" sz="1600" dirty="0" err="1"/>
              <a:t>licences</a:t>
            </a:r>
            <a:r>
              <a:rPr lang="en-US" sz="1600" dirty="0"/>
              <a:t>.</a:t>
            </a:r>
          </a:p>
          <a:p>
            <a:pPr>
              <a:spcBef>
                <a:spcPts val="0"/>
              </a:spcBef>
            </a:pPr>
            <a:r>
              <a:rPr lang="en-US" sz="2000" dirty="0"/>
              <a:t>Of these 319 </a:t>
            </a:r>
            <a:r>
              <a:rPr lang="en-US" sz="2000" dirty="0" err="1"/>
              <a:t>licences</a:t>
            </a:r>
            <a:r>
              <a:rPr lang="en-US" sz="2000" dirty="0"/>
              <a:t> (</a:t>
            </a:r>
            <a:r>
              <a:rPr lang="en-US" sz="2000" b="1" dirty="0"/>
              <a:t>45% of total </a:t>
            </a:r>
            <a:r>
              <a:rPr lang="en-US" sz="2000" b="1" dirty="0" err="1"/>
              <a:t>licences</a:t>
            </a:r>
            <a:r>
              <a:rPr lang="en-US" sz="2000" b="1" dirty="0"/>
              <a:t> </a:t>
            </a:r>
            <a:r>
              <a:rPr lang="en-US" sz="2000" dirty="0"/>
              <a:t>in Wellington city):</a:t>
            </a:r>
          </a:p>
          <a:p>
            <a:pPr marL="342900" indent="-342900">
              <a:spcBef>
                <a:spcPts val="0"/>
              </a:spcBef>
              <a:buFont typeface="Arial" panose="020B0604020202020204" pitchFamily="34" charset="0"/>
              <a:buChar char="•"/>
            </a:pPr>
            <a:r>
              <a:rPr lang="en-US" sz="1600" dirty="0"/>
              <a:t>136 are on-licensed restaurants.</a:t>
            </a:r>
          </a:p>
          <a:p>
            <a:pPr marL="342900" indent="-342900">
              <a:spcBef>
                <a:spcPts val="0"/>
              </a:spcBef>
              <a:buFont typeface="Arial" panose="020B0604020202020204" pitchFamily="34" charset="0"/>
              <a:buChar char="•"/>
            </a:pPr>
            <a:r>
              <a:rPr lang="en-US" sz="1600" dirty="0"/>
              <a:t>102 are on-licensed taverns (the legal name for bars, pubs and other premises that primarily sell alcohol).</a:t>
            </a:r>
          </a:p>
          <a:p>
            <a:pPr marL="342900" indent="-342900">
              <a:spcBef>
                <a:spcPts val="0"/>
              </a:spcBef>
              <a:buFont typeface="Arial" panose="020B0604020202020204" pitchFamily="34" charset="0"/>
              <a:buChar char="•"/>
            </a:pPr>
            <a:r>
              <a:rPr lang="en-US" sz="1600" dirty="0"/>
              <a:t>8 are off-licensed bottle stores.</a:t>
            </a:r>
          </a:p>
          <a:p>
            <a:pPr marL="342900" indent="-342900">
              <a:spcBef>
                <a:spcPts val="0"/>
              </a:spcBef>
              <a:buFont typeface="Arial" panose="020B0604020202020204" pitchFamily="34" charset="0"/>
              <a:buChar char="•"/>
            </a:pPr>
            <a:r>
              <a:rPr lang="en-US" sz="1600" dirty="0"/>
              <a:t>6 are off-licensed grocery stores.</a:t>
            </a:r>
          </a:p>
          <a:p>
            <a:pPr marL="342900" indent="-342900">
              <a:spcBef>
                <a:spcPts val="0"/>
              </a:spcBef>
              <a:buFont typeface="Arial" panose="020B0604020202020204" pitchFamily="34" charset="0"/>
              <a:buChar char="•"/>
            </a:pPr>
            <a:r>
              <a:rPr lang="en-US" sz="1600" dirty="0"/>
              <a:t>3 are off-licensed supermarkets.</a:t>
            </a:r>
          </a:p>
          <a:p>
            <a:pPr marL="342900" indent="-342900">
              <a:spcBef>
                <a:spcPts val="0"/>
              </a:spcBef>
              <a:buFont typeface="Arial" panose="020B0604020202020204" pitchFamily="34" charset="0"/>
              <a:buChar char="•"/>
            </a:pPr>
            <a:r>
              <a:rPr lang="en-US" sz="1600" dirty="0"/>
              <a:t>41 premises are licensed until 4am (out of 61 across the city that are licensed until 4am).</a:t>
            </a:r>
          </a:p>
          <a:p>
            <a:pPr>
              <a:spcBef>
                <a:spcPts val="0"/>
              </a:spcBef>
            </a:pPr>
            <a:endParaRPr lang="en-US" sz="1800" dirty="0"/>
          </a:p>
          <a:p>
            <a:pPr marL="342900" indent="-342900">
              <a:spcBef>
                <a:spcPts val="0"/>
              </a:spcBef>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pic>
        <p:nvPicPr>
          <p:cNvPr id="6" name="Picture 5">
            <a:extLst>
              <a:ext uri="{FF2B5EF4-FFF2-40B4-BE49-F238E27FC236}">
                <a16:creationId xmlns:a16="http://schemas.microsoft.com/office/drawing/2014/main" id="{3704C00F-1B0E-CD65-2E63-945BA5CBB55E}"/>
              </a:ext>
            </a:extLst>
          </p:cNvPr>
          <p:cNvPicPr>
            <a:picLocks noChangeAspect="1"/>
          </p:cNvPicPr>
          <p:nvPr/>
        </p:nvPicPr>
        <p:blipFill>
          <a:blip r:embed="rId2"/>
          <a:stretch>
            <a:fillRect/>
          </a:stretch>
        </p:blipFill>
        <p:spPr>
          <a:xfrm>
            <a:off x="590550" y="1353595"/>
            <a:ext cx="3551144" cy="4452845"/>
          </a:xfrm>
          <a:prstGeom prst="rect">
            <a:avLst/>
          </a:prstGeom>
          <a:noFill/>
        </p:spPr>
      </p:pic>
    </p:spTree>
    <p:extLst>
      <p:ext uri="{BB962C8B-B14F-4D97-AF65-F5344CB8AC3E}">
        <p14:creationId xmlns:p14="http://schemas.microsoft.com/office/powerpoint/2010/main" val="908063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A5E30345-4C14-3509-B58A-2D6C26D2EBF3}"/>
              </a:ext>
            </a:extLst>
          </p:cNvPr>
          <p:cNvSpPr>
            <a:spLocks noGrp="1"/>
          </p:cNvSpPr>
          <p:nvPr>
            <p:ph type="body" sz="quarter" idx="13"/>
          </p:nvPr>
        </p:nvSpPr>
        <p:spPr>
          <a:xfrm>
            <a:off x="618697" y="427156"/>
            <a:ext cx="8476962" cy="757130"/>
          </a:xfrm>
        </p:spPr>
        <p:txBody>
          <a:bodyPr/>
          <a:lstStyle/>
          <a:p>
            <a:r>
              <a:rPr lang="en-US" sz="5400" dirty="0"/>
              <a:t>Current problem definition</a:t>
            </a:r>
          </a:p>
        </p:txBody>
      </p:sp>
      <p:sp>
        <p:nvSpPr>
          <p:cNvPr id="5" name="Subtitle 3">
            <a:extLst>
              <a:ext uri="{FF2B5EF4-FFF2-40B4-BE49-F238E27FC236}">
                <a16:creationId xmlns:a16="http://schemas.microsoft.com/office/drawing/2014/main" id="{93026A6A-C524-1335-6DFE-9F5993B35589}"/>
              </a:ext>
            </a:extLst>
          </p:cNvPr>
          <p:cNvSpPr txBox="1">
            <a:spLocks/>
          </p:cNvSpPr>
          <p:nvPr/>
        </p:nvSpPr>
        <p:spPr>
          <a:xfrm>
            <a:off x="618697" y="1184286"/>
            <a:ext cx="10771428" cy="502767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To support the development of a new Local Alcohol Policy proposal.</a:t>
            </a:r>
          </a:p>
          <a:p>
            <a:pPr marL="342900" indent="-342900"/>
            <a:r>
              <a:rPr lang="en-NZ" sz="2400" dirty="0">
                <a:cs typeface="Arial" panose="020B0604020202020204" pitchFamily="34" charset="0"/>
              </a:rPr>
              <a:t>The </a:t>
            </a:r>
            <a:r>
              <a:rPr lang="en-NZ" sz="2400" dirty="0"/>
              <a:t>Council currently does not have a LAP, and the local District Licensing Committee (DLC) applies the provisions of the Act on a </a:t>
            </a:r>
            <a:r>
              <a:rPr lang="en-NZ" sz="2400" b="1" dirty="0"/>
              <a:t>case-by-case basis</a:t>
            </a:r>
            <a:r>
              <a:rPr lang="en-NZ" sz="2400" dirty="0"/>
              <a:t> for all decisions on new and renewing licences.</a:t>
            </a:r>
          </a:p>
          <a:p>
            <a:pPr marL="342900" indent="-342900"/>
            <a:r>
              <a:rPr lang="en-NZ" sz="2400" b="1" dirty="0"/>
              <a:t>In 2023 and 2024, 37 oppositions or objections </a:t>
            </a:r>
            <a:r>
              <a:rPr lang="en-NZ" sz="2400" dirty="0"/>
              <a:t>were lodged against licence applications, by the reporting agencies (NZ Police, Medical Officer of Health, licensing inspectors) or members of the public.</a:t>
            </a:r>
          </a:p>
          <a:p>
            <a:pPr marL="342900" indent="-342900"/>
            <a:r>
              <a:rPr lang="en-NZ" sz="2400" b="1" dirty="0"/>
              <a:t>Delays</a:t>
            </a:r>
            <a:r>
              <a:rPr lang="en-NZ" sz="2400" dirty="0"/>
              <a:t> in DLC decision-making and </a:t>
            </a:r>
            <a:r>
              <a:rPr lang="en-NZ" sz="2400" b="1" dirty="0"/>
              <a:t>significant additional costs </a:t>
            </a:r>
            <a:r>
              <a:rPr lang="en-NZ" sz="2400" dirty="0"/>
              <a:t>can occur when applications are objected to, and licensees may find it difficult to know how the Act will be applied to their application if there is no set policy to guide DLC decisions.</a:t>
            </a:r>
          </a:p>
          <a:p>
            <a:pPr marL="342900" indent="-342900"/>
            <a:r>
              <a:rPr lang="en-NZ" sz="2400" dirty="0"/>
              <a:t>Licensees also report that in their view it is </a:t>
            </a:r>
            <a:r>
              <a:rPr lang="en-NZ" sz="2400" b="1" dirty="0"/>
              <a:t>not clear or consistent </a:t>
            </a:r>
            <a:r>
              <a:rPr lang="en-NZ" sz="2400" dirty="0"/>
              <a:t>what would influence an application to be objected to or declined. A LAP would give licensees more guidance on these matters.</a:t>
            </a:r>
          </a:p>
          <a:p>
            <a:endParaRPr lang="en-US" sz="2400" dirty="0"/>
          </a:p>
          <a:p>
            <a:endParaRPr lang="en-US" sz="2400" dirty="0"/>
          </a:p>
        </p:txBody>
      </p:sp>
    </p:spTree>
    <p:extLst>
      <p:ext uri="{BB962C8B-B14F-4D97-AF65-F5344CB8AC3E}">
        <p14:creationId xmlns:p14="http://schemas.microsoft.com/office/powerpoint/2010/main" val="1847658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A5E30345-4C14-3509-B58A-2D6C26D2EBF3}"/>
              </a:ext>
            </a:extLst>
          </p:cNvPr>
          <p:cNvSpPr>
            <a:spLocks noGrp="1"/>
          </p:cNvSpPr>
          <p:nvPr>
            <p:ph type="body" sz="quarter" idx="13"/>
          </p:nvPr>
        </p:nvSpPr>
        <p:spPr>
          <a:xfrm>
            <a:off x="618697" y="584472"/>
            <a:ext cx="9950980" cy="1421928"/>
          </a:xfrm>
        </p:spPr>
        <p:txBody>
          <a:bodyPr/>
          <a:lstStyle/>
          <a:p>
            <a:r>
              <a:rPr lang="en-US" sz="5400" dirty="0"/>
              <a:t>What is a local alcohol policy?</a:t>
            </a:r>
          </a:p>
        </p:txBody>
      </p:sp>
      <p:sp>
        <p:nvSpPr>
          <p:cNvPr id="5" name="Subtitle 3">
            <a:extLst>
              <a:ext uri="{FF2B5EF4-FFF2-40B4-BE49-F238E27FC236}">
                <a16:creationId xmlns:a16="http://schemas.microsoft.com/office/drawing/2014/main" id="{93026A6A-C524-1335-6DFE-9F5993B35589}"/>
              </a:ext>
            </a:extLst>
          </p:cNvPr>
          <p:cNvSpPr txBox="1">
            <a:spLocks/>
          </p:cNvSpPr>
          <p:nvPr/>
        </p:nvSpPr>
        <p:spPr>
          <a:xfrm>
            <a:off x="618697" y="1403173"/>
            <a:ext cx="10771428" cy="50276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800" dirty="0"/>
              <a:t>The Sale and Supply of Alcohol Act 2012 allows local councils to develop local alcohol policies (LAPs).</a:t>
            </a:r>
          </a:p>
          <a:p>
            <a:pPr marL="457200" indent="-457200">
              <a:buFont typeface="Arial" panose="020B0604020202020204" pitchFamily="34" charset="0"/>
              <a:buChar char="•"/>
            </a:pPr>
            <a:r>
              <a:rPr lang="en-US" sz="2800" dirty="0"/>
              <a:t>A LAP is a set of policy decisions made t</a:t>
            </a:r>
            <a:r>
              <a:rPr lang="en-US" sz="2600" dirty="0"/>
              <a:t>o manage the availability of alcohol, and meet the object of the Act, that:</a:t>
            </a:r>
          </a:p>
          <a:p>
            <a:pPr lvl="2">
              <a:buFont typeface="Courier New" panose="02070309020205020404" pitchFamily="49" charset="0"/>
              <a:buChar char="o"/>
            </a:pPr>
            <a:r>
              <a:rPr lang="en-US" sz="2400" dirty="0"/>
              <a:t>the sale, supply, and consumption of alcohol should be undertaken </a:t>
            </a:r>
            <a:r>
              <a:rPr lang="en-US" sz="2400" b="1" dirty="0"/>
              <a:t>safely and responsibly</a:t>
            </a:r>
            <a:r>
              <a:rPr lang="en-US" sz="2400" dirty="0"/>
              <a:t>; and</a:t>
            </a:r>
          </a:p>
          <a:p>
            <a:pPr lvl="2">
              <a:buFont typeface="Courier New" panose="02070309020205020404" pitchFamily="49" charset="0"/>
              <a:buChar char="o"/>
            </a:pPr>
            <a:r>
              <a:rPr lang="en-US" sz="2400" dirty="0"/>
              <a:t>the harm caused by the </a:t>
            </a:r>
            <a:r>
              <a:rPr lang="en-US" sz="2400" b="1" dirty="0"/>
              <a:t>excessive or inappropriate consumption of alcohol</a:t>
            </a:r>
            <a:r>
              <a:rPr lang="en-US" sz="2400" dirty="0"/>
              <a:t> should be </a:t>
            </a:r>
            <a:r>
              <a:rPr lang="en-US" sz="2400" dirty="0" err="1"/>
              <a:t>minimised</a:t>
            </a:r>
            <a:r>
              <a:rPr lang="en-US" sz="2400" dirty="0"/>
              <a:t>.</a:t>
            </a:r>
            <a:endParaRPr lang="en-US" sz="2800" dirty="0"/>
          </a:p>
          <a:p>
            <a:pPr marL="457200" indent="-457200">
              <a:buFont typeface="Arial" panose="020B0604020202020204" pitchFamily="34" charset="0"/>
              <a:buChar char="•"/>
            </a:pPr>
            <a:r>
              <a:rPr lang="en-US" sz="2800" dirty="0"/>
              <a:t>LAPs are optional; councils do not have to have one.</a:t>
            </a:r>
          </a:p>
          <a:p>
            <a:endParaRPr lang="en-US" sz="2400" dirty="0"/>
          </a:p>
          <a:p>
            <a:endParaRPr lang="en-US" sz="2400" dirty="0"/>
          </a:p>
        </p:txBody>
      </p:sp>
    </p:spTree>
    <p:extLst>
      <p:ext uri="{BB962C8B-B14F-4D97-AF65-F5344CB8AC3E}">
        <p14:creationId xmlns:p14="http://schemas.microsoft.com/office/powerpoint/2010/main" val="2215905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A5E30345-4C14-3509-B58A-2D6C26D2EBF3}"/>
              </a:ext>
            </a:extLst>
          </p:cNvPr>
          <p:cNvSpPr>
            <a:spLocks noGrp="1"/>
          </p:cNvSpPr>
          <p:nvPr>
            <p:ph type="body" sz="quarter" idx="13"/>
          </p:nvPr>
        </p:nvSpPr>
        <p:spPr>
          <a:xfrm>
            <a:off x="717019" y="427156"/>
            <a:ext cx="9950980" cy="757130"/>
          </a:xfrm>
        </p:spPr>
        <p:txBody>
          <a:bodyPr/>
          <a:lstStyle/>
          <a:p>
            <a:r>
              <a:rPr lang="en-US" sz="5400" dirty="0"/>
              <a:t>What can a LAP do?</a:t>
            </a:r>
          </a:p>
        </p:txBody>
      </p:sp>
      <p:sp>
        <p:nvSpPr>
          <p:cNvPr id="5" name="Subtitle 3">
            <a:extLst>
              <a:ext uri="{FF2B5EF4-FFF2-40B4-BE49-F238E27FC236}">
                <a16:creationId xmlns:a16="http://schemas.microsoft.com/office/drawing/2014/main" id="{93026A6A-C524-1335-6DFE-9F5993B35589}"/>
              </a:ext>
            </a:extLst>
          </p:cNvPr>
          <p:cNvSpPr txBox="1">
            <a:spLocks/>
          </p:cNvSpPr>
          <p:nvPr/>
        </p:nvSpPr>
        <p:spPr>
          <a:xfrm>
            <a:off x="618697" y="1184286"/>
            <a:ext cx="10771428" cy="5027671"/>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A LAP can </a:t>
            </a:r>
            <a:r>
              <a:rPr lang="en-US" sz="2800" b="1" dirty="0"/>
              <a:t>provide greater certainty </a:t>
            </a:r>
            <a:r>
              <a:rPr lang="en-US" sz="2800" dirty="0"/>
              <a:t>for applicants about how the DLC could consider individual licensing decisions. A LAP can:</a:t>
            </a:r>
          </a:p>
          <a:p>
            <a:pPr lvl="1">
              <a:buFont typeface="Courier New" panose="02070309020205020404" pitchFamily="49" charset="0"/>
              <a:buChar char="o"/>
            </a:pPr>
            <a:r>
              <a:rPr lang="en-US" dirty="0"/>
              <a:t>Take into account up to date evidence and community views and preferences.</a:t>
            </a:r>
          </a:p>
          <a:p>
            <a:pPr lvl="1">
              <a:buFont typeface="Courier New" panose="02070309020205020404" pitchFamily="49" charset="0"/>
              <a:buChar char="o"/>
            </a:pPr>
            <a:r>
              <a:rPr lang="en-US" dirty="0"/>
              <a:t>Better align with regulatory agencies’ licensing positions (Police, Medical Officer of Health, licensing inspectors).</a:t>
            </a:r>
          </a:p>
          <a:p>
            <a:r>
              <a:rPr lang="en-US" sz="2800" dirty="0"/>
              <a:t>District licensing committees (DLCs) </a:t>
            </a:r>
            <a:r>
              <a:rPr lang="en-US" sz="2800" b="1" dirty="0"/>
              <a:t>must have regard to </a:t>
            </a:r>
            <a:r>
              <a:rPr lang="en-US" sz="2800" dirty="0"/>
              <a:t>the elements of a LAP in the district when:</a:t>
            </a:r>
          </a:p>
          <a:p>
            <a:pPr lvl="1">
              <a:buFont typeface="Courier New" panose="02070309020205020404" pitchFamily="49" charset="0"/>
              <a:buChar char="o"/>
            </a:pPr>
            <a:r>
              <a:rPr lang="en-US" dirty="0"/>
              <a:t>Deciding on whether to issue new </a:t>
            </a:r>
            <a:r>
              <a:rPr lang="en-US" dirty="0" err="1"/>
              <a:t>licences</a:t>
            </a:r>
            <a:r>
              <a:rPr lang="en-US" dirty="0"/>
              <a:t> (including special </a:t>
            </a:r>
            <a:r>
              <a:rPr lang="en-US" dirty="0" err="1"/>
              <a:t>licences</a:t>
            </a:r>
            <a:r>
              <a:rPr lang="en-US" dirty="0"/>
              <a:t> if applicable).</a:t>
            </a:r>
          </a:p>
          <a:p>
            <a:pPr lvl="1">
              <a:buFont typeface="Courier New" panose="02070309020205020404" pitchFamily="49" charset="0"/>
              <a:buChar char="o"/>
            </a:pPr>
            <a:r>
              <a:rPr lang="en-US" dirty="0"/>
              <a:t>Varying conditions of existing </a:t>
            </a:r>
            <a:r>
              <a:rPr lang="en-US" dirty="0" err="1"/>
              <a:t>licences</a:t>
            </a:r>
            <a:r>
              <a:rPr lang="en-US" dirty="0"/>
              <a:t>.</a:t>
            </a:r>
          </a:p>
          <a:p>
            <a:pPr lvl="1">
              <a:buFont typeface="Courier New" panose="02070309020205020404" pitchFamily="49" charset="0"/>
              <a:buChar char="o"/>
            </a:pPr>
            <a:r>
              <a:rPr lang="en-US" dirty="0"/>
              <a:t>Renewing existing </a:t>
            </a:r>
            <a:r>
              <a:rPr lang="en-US" dirty="0" err="1"/>
              <a:t>licences</a:t>
            </a:r>
            <a:r>
              <a:rPr lang="en-US" dirty="0"/>
              <a:t> (as of the Community Participation Amendment Act).</a:t>
            </a:r>
          </a:p>
          <a:p>
            <a:r>
              <a:rPr lang="en-US" sz="2800" dirty="0"/>
              <a:t>DLCs can refuse </a:t>
            </a:r>
            <a:r>
              <a:rPr lang="en-US" sz="2800" dirty="0" err="1"/>
              <a:t>licences</a:t>
            </a:r>
            <a:r>
              <a:rPr lang="en-US" sz="2800" dirty="0"/>
              <a:t> if they are inconsistent with the LAP, or issue </a:t>
            </a:r>
            <a:r>
              <a:rPr lang="en-US" sz="2800" dirty="0" err="1"/>
              <a:t>licences</a:t>
            </a:r>
            <a:r>
              <a:rPr lang="en-US" sz="2800" dirty="0"/>
              <a:t> subject to conditions consistent with the LAP.</a:t>
            </a:r>
          </a:p>
          <a:p>
            <a:endParaRPr lang="en-US" sz="2400" dirty="0"/>
          </a:p>
          <a:p>
            <a:endParaRPr lang="en-US" sz="2400" dirty="0"/>
          </a:p>
        </p:txBody>
      </p:sp>
    </p:spTree>
    <p:extLst>
      <p:ext uri="{BB962C8B-B14F-4D97-AF65-F5344CB8AC3E}">
        <p14:creationId xmlns:p14="http://schemas.microsoft.com/office/powerpoint/2010/main" val="3164059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A5E30345-4C14-3509-B58A-2D6C26D2EBF3}"/>
              </a:ext>
            </a:extLst>
          </p:cNvPr>
          <p:cNvSpPr>
            <a:spLocks noGrp="1"/>
          </p:cNvSpPr>
          <p:nvPr>
            <p:ph type="body" sz="quarter" idx="13"/>
          </p:nvPr>
        </p:nvSpPr>
        <p:spPr>
          <a:xfrm>
            <a:off x="717019" y="427156"/>
            <a:ext cx="9950980" cy="683264"/>
          </a:xfrm>
        </p:spPr>
        <p:txBody>
          <a:bodyPr/>
          <a:lstStyle/>
          <a:p>
            <a:r>
              <a:rPr lang="en-US" sz="4800" dirty="0"/>
              <a:t>What rules might be in a LAP?</a:t>
            </a:r>
          </a:p>
        </p:txBody>
      </p:sp>
      <p:sp>
        <p:nvSpPr>
          <p:cNvPr id="5" name="Subtitle 3">
            <a:extLst>
              <a:ext uri="{FF2B5EF4-FFF2-40B4-BE49-F238E27FC236}">
                <a16:creationId xmlns:a16="http://schemas.microsoft.com/office/drawing/2014/main" id="{93026A6A-C524-1335-6DFE-9F5993B35589}"/>
              </a:ext>
            </a:extLst>
          </p:cNvPr>
          <p:cNvSpPr txBox="1">
            <a:spLocks/>
          </p:cNvSpPr>
          <p:nvPr/>
        </p:nvSpPr>
        <p:spPr>
          <a:xfrm>
            <a:off x="618697" y="1110420"/>
            <a:ext cx="10771428" cy="4862117"/>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err="1"/>
              <a:t>Councillors</a:t>
            </a:r>
            <a:r>
              <a:rPr lang="en-US" sz="2400" dirty="0"/>
              <a:t> will determine the provisions/rules that will be in a proposed LAP. </a:t>
            </a:r>
          </a:p>
          <a:p>
            <a:pPr marL="0" indent="0">
              <a:buNone/>
            </a:pPr>
            <a:r>
              <a:rPr lang="en-US" sz="2400" dirty="0"/>
              <a:t>Under the Act, a LAP can contain any of the following rules that can: </a:t>
            </a:r>
          </a:p>
          <a:p>
            <a:pPr marL="457200" indent="-457200">
              <a:buFont typeface="Arial" panose="020B0604020202020204" pitchFamily="34" charset="0"/>
              <a:buChar char="•"/>
            </a:pPr>
            <a:r>
              <a:rPr lang="en-US" sz="2400" b="1" dirty="0"/>
              <a:t>Limit the location of </a:t>
            </a:r>
            <a:r>
              <a:rPr lang="en-US" sz="2400" b="1" dirty="0" err="1"/>
              <a:t>licences</a:t>
            </a:r>
            <a:r>
              <a:rPr lang="en-US" sz="2400" b="1" dirty="0"/>
              <a:t> </a:t>
            </a:r>
            <a:r>
              <a:rPr lang="en-US" sz="2400" dirty="0"/>
              <a:t>in particular areas or </a:t>
            </a:r>
            <a:r>
              <a:rPr lang="en-US" sz="2400" b="1" dirty="0"/>
              <a:t>near certain types of facilities</a:t>
            </a:r>
            <a:r>
              <a:rPr lang="en-US" sz="2400" dirty="0"/>
              <a:t>.</a:t>
            </a:r>
          </a:p>
          <a:p>
            <a:pPr marL="914400" lvl="1" indent="-457200">
              <a:buFont typeface="Courier New" panose="02070309020205020404" pitchFamily="49" charset="0"/>
              <a:buChar char="o"/>
            </a:pPr>
            <a:r>
              <a:rPr lang="en-US" sz="2200" dirty="0"/>
              <a:t>Such as in specific </a:t>
            </a:r>
            <a:r>
              <a:rPr lang="en-US" sz="2200" dirty="0" err="1"/>
              <a:t>neighbourhoods</a:t>
            </a:r>
            <a:r>
              <a:rPr lang="en-US" sz="2200" dirty="0"/>
              <a:t> or near schools, health facilities, marae or social housing.</a:t>
            </a:r>
          </a:p>
          <a:p>
            <a:pPr marL="914400" lvl="1" indent="-457200">
              <a:buFont typeface="Courier New" panose="02070309020205020404" pitchFamily="49" charset="0"/>
              <a:buChar char="o"/>
            </a:pPr>
            <a:r>
              <a:rPr lang="en-US" sz="2200" dirty="0"/>
              <a:t>Or </a:t>
            </a:r>
            <a:r>
              <a:rPr lang="en-US" sz="2200" b="1" dirty="0"/>
              <a:t>how close </a:t>
            </a:r>
            <a:r>
              <a:rPr lang="en-US" sz="2200" b="1" dirty="0" err="1"/>
              <a:t>licences</a:t>
            </a:r>
            <a:r>
              <a:rPr lang="en-US" sz="2200" b="1" dirty="0"/>
              <a:t> can be to each other</a:t>
            </a:r>
            <a:r>
              <a:rPr lang="en-US" sz="2200" dirty="0"/>
              <a:t>.</a:t>
            </a:r>
          </a:p>
          <a:p>
            <a:pPr marL="457200" indent="-457200">
              <a:buFont typeface="Arial" panose="020B0604020202020204" pitchFamily="34" charset="0"/>
              <a:buChar char="•"/>
            </a:pPr>
            <a:r>
              <a:rPr lang="en-US" sz="2400" b="1" dirty="0"/>
              <a:t>Limit the density of </a:t>
            </a:r>
            <a:r>
              <a:rPr lang="en-US" sz="2400" b="1" dirty="0" err="1"/>
              <a:t>licences</a:t>
            </a:r>
            <a:r>
              <a:rPr lang="en-US" sz="2400" b="1" dirty="0"/>
              <a:t> </a:t>
            </a:r>
            <a:r>
              <a:rPr lang="en-US" sz="2400" dirty="0"/>
              <a:t>by specifying whether new </a:t>
            </a:r>
            <a:r>
              <a:rPr lang="en-US" sz="2400" dirty="0" err="1"/>
              <a:t>licences</a:t>
            </a:r>
            <a:r>
              <a:rPr lang="en-US" sz="2400" dirty="0"/>
              <a:t> or types of </a:t>
            </a:r>
            <a:r>
              <a:rPr lang="en-US" sz="2400" dirty="0" err="1"/>
              <a:t>licences</a:t>
            </a:r>
            <a:r>
              <a:rPr lang="en-US" sz="2400" dirty="0"/>
              <a:t> should be issued in a particular area.</a:t>
            </a:r>
          </a:p>
          <a:p>
            <a:pPr marL="457200" indent="-457200">
              <a:buFont typeface="Arial" panose="020B0604020202020204" pitchFamily="34" charset="0"/>
              <a:buChar char="•"/>
            </a:pPr>
            <a:r>
              <a:rPr lang="en-US" sz="2400" dirty="0"/>
              <a:t>Impose conditions on groups of </a:t>
            </a:r>
            <a:r>
              <a:rPr lang="en-US" sz="2400" dirty="0" err="1"/>
              <a:t>licences</a:t>
            </a:r>
            <a:r>
              <a:rPr lang="en-US" sz="2400" dirty="0"/>
              <a:t>, such as:</a:t>
            </a:r>
          </a:p>
          <a:p>
            <a:pPr marL="914400" lvl="1" indent="-457200">
              <a:buFont typeface="Courier New" panose="02070309020205020404" pitchFamily="49" charset="0"/>
              <a:buChar char="o"/>
            </a:pPr>
            <a:r>
              <a:rPr lang="en-US" sz="2200" dirty="0"/>
              <a:t>A </a:t>
            </a:r>
            <a:r>
              <a:rPr lang="en-US" sz="2200" b="1" dirty="0"/>
              <a:t>'one-way door' condition </a:t>
            </a:r>
            <a:r>
              <a:rPr lang="en-US" sz="2200" dirty="0"/>
              <a:t>- you can leave an on-licensed or club licensed premise but not enter or re-enter after a set time.</a:t>
            </a:r>
          </a:p>
          <a:p>
            <a:pPr marL="914400" lvl="1" indent="-457200">
              <a:buFont typeface="Courier New" panose="02070309020205020404" pitchFamily="49" charset="0"/>
              <a:buChar char="o"/>
            </a:pPr>
            <a:r>
              <a:rPr lang="en-US" sz="2200" b="1" dirty="0"/>
              <a:t>Discretionary conditions </a:t>
            </a:r>
            <a:r>
              <a:rPr lang="en-US" sz="2200" dirty="0"/>
              <a:t>for issuing </a:t>
            </a:r>
            <a:r>
              <a:rPr lang="en-US" sz="2200" dirty="0" err="1"/>
              <a:t>licences</a:t>
            </a:r>
            <a:r>
              <a:rPr lang="en-US" sz="2200" dirty="0"/>
              <a:t> such as limiting single unit sales from off-licensed retailers (for example, one can instead of a six-pack).</a:t>
            </a:r>
          </a:p>
          <a:p>
            <a:pPr marL="457200" indent="-457200">
              <a:buFont typeface="Arial" panose="020B0604020202020204" pitchFamily="34" charset="0"/>
              <a:buChar char="•"/>
            </a:pPr>
            <a:r>
              <a:rPr lang="en-US" sz="2400" dirty="0"/>
              <a:t>Restrict or extend the </a:t>
            </a:r>
            <a:r>
              <a:rPr lang="en-US" sz="2400" b="1" dirty="0"/>
              <a:t>maximum opening hours </a:t>
            </a:r>
            <a:r>
              <a:rPr lang="en-US" sz="2400" dirty="0"/>
              <a:t>set in the Act.</a:t>
            </a:r>
          </a:p>
          <a:p>
            <a:pPr marL="457200" indent="-457200">
              <a:buFont typeface="Arial" panose="020B0604020202020204" pitchFamily="34" charset="0"/>
              <a:buChar char="•"/>
            </a:pPr>
            <a:r>
              <a:rPr lang="en-US" sz="2400" dirty="0"/>
              <a:t>Have different conditions for </a:t>
            </a:r>
            <a:r>
              <a:rPr lang="en-US" sz="2400" b="1" dirty="0"/>
              <a:t>different areas</a:t>
            </a:r>
            <a:r>
              <a:rPr lang="en-US" sz="2400" dirty="0"/>
              <a:t>.</a:t>
            </a:r>
          </a:p>
          <a:p>
            <a:endParaRPr lang="en-US" sz="2400" dirty="0"/>
          </a:p>
          <a:p>
            <a:endParaRPr lang="en-US" sz="2400" dirty="0"/>
          </a:p>
        </p:txBody>
      </p:sp>
    </p:spTree>
    <p:extLst>
      <p:ext uri="{BB962C8B-B14F-4D97-AF65-F5344CB8AC3E}">
        <p14:creationId xmlns:p14="http://schemas.microsoft.com/office/powerpoint/2010/main" val="1611546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957421-9BC8-9238-6351-0DFF65F0EC0B}"/>
              </a:ext>
            </a:extLst>
          </p:cNvPr>
          <p:cNvSpPr>
            <a:spLocks noGrp="1"/>
          </p:cNvSpPr>
          <p:nvPr>
            <p:ph type="body" sz="quarter" idx="13"/>
          </p:nvPr>
        </p:nvSpPr>
        <p:spPr>
          <a:xfrm>
            <a:off x="526060" y="589398"/>
            <a:ext cx="10515600" cy="757130"/>
          </a:xfrm>
        </p:spPr>
        <p:txBody>
          <a:bodyPr/>
          <a:lstStyle/>
          <a:p>
            <a:r>
              <a:rPr lang="en-US" sz="5400" dirty="0"/>
              <a:t>History - 2013 Provisional LAP</a:t>
            </a:r>
            <a:endParaRPr lang="en-NZ" sz="5400" dirty="0"/>
          </a:p>
        </p:txBody>
      </p:sp>
      <p:sp>
        <p:nvSpPr>
          <p:cNvPr id="5" name="Subtitle 3">
            <a:extLst>
              <a:ext uri="{FF2B5EF4-FFF2-40B4-BE49-F238E27FC236}">
                <a16:creationId xmlns:a16="http://schemas.microsoft.com/office/drawing/2014/main" id="{F87CDB9A-3EA1-65FB-925C-61EA47C75B7A}"/>
              </a:ext>
            </a:extLst>
          </p:cNvPr>
          <p:cNvSpPr txBox="1">
            <a:spLocks/>
          </p:cNvSpPr>
          <p:nvPr/>
        </p:nvSpPr>
        <p:spPr>
          <a:xfrm>
            <a:off x="398146" y="1346528"/>
            <a:ext cx="10771428" cy="448400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buFont typeface="Arial" panose="020B0604020202020204" pitchFamily="34" charset="0"/>
              <a:buChar char="•"/>
            </a:pPr>
            <a:r>
              <a:rPr lang="en-US" dirty="0">
                <a:solidFill>
                  <a:schemeClr val="bg1"/>
                </a:solidFill>
              </a:rPr>
              <a:t>We developed a provisional LAP in 2013 after extensive stakeholder engagement and research.</a:t>
            </a:r>
          </a:p>
          <a:p>
            <a:pPr lvl="1">
              <a:lnSpc>
                <a:spcPct val="120000"/>
              </a:lnSpc>
              <a:buFont typeface="Courier New" panose="02070309020205020404" pitchFamily="49" charset="0"/>
              <a:buChar char="o"/>
            </a:pPr>
            <a:r>
              <a:rPr lang="en-US" dirty="0">
                <a:solidFill>
                  <a:schemeClr val="bg1"/>
                </a:solidFill>
              </a:rPr>
              <a:t>Appealed by – Inner City Association, Medical Officer of Health, Capital and Coast DHB, NZ Police, Mermaid Bar, Foodstuffs Ltd, Progressive Enterprises Ltd, Super Liquor Holdings Ltd.</a:t>
            </a:r>
          </a:p>
          <a:p>
            <a:pPr marL="342900" indent="-342900">
              <a:lnSpc>
                <a:spcPct val="120000"/>
              </a:lnSpc>
              <a:buFont typeface="Arial" panose="020B0604020202020204" pitchFamily="34" charset="0"/>
              <a:buChar char="•"/>
            </a:pPr>
            <a:r>
              <a:rPr lang="en-US" dirty="0">
                <a:solidFill>
                  <a:schemeClr val="bg1"/>
                </a:solidFill>
              </a:rPr>
              <a:t>Appeal hearings with Alcohol Regulatory and Licensing Authority (ARLA) were held in late 2014. </a:t>
            </a:r>
          </a:p>
          <a:p>
            <a:pPr marL="342900" indent="-342900">
              <a:lnSpc>
                <a:spcPct val="120000"/>
              </a:lnSpc>
              <a:buFont typeface="Arial" panose="020B0604020202020204" pitchFamily="34" charset="0"/>
              <a:buChar char="•"/>
            </a:pPr>
            <a:r>
              <a:rPr lang="en-US" dirty="0">
                <a:solidFill>
                  <a:schemeClr val="bg1"/>
                </a:solidFill>
              </a:rPr>
              <a:t>The Council resolved in 2016 to remain with the default licensing settings in the Act and to not resubmit the LAP.</a:t>
            </a:r>
          </a:p>
          <a:p>
            <a:endParaRPr lang="en-US" sz="2400" dirty="0">
              <a:solidFill>
                <a:schemeClr val="bg1"/>
              </a:solidFill>
            </a:endParaRPr>
          </a:p>
          <a:p>
            <a:endParaRPr lang="en-US" sz="2400" dirty="0"/>
          </a:p>
        </p:txBody>
      </p:sp>
    </p:spTree>
    <p:extLst>
      <p:ext uri="{BB962C8B-B14F-4D97-AF65-F5344CB8AC3E}">
        <p14:creationId xmlns:p14="http://schemas.microsoft.com/office/powerpoint/2010/main" val="2615439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A5E30345-4C14-3509-B58A-2D6C26D2EBF3}"/>
              </a:ext>
            </a:extLst>
          </p:cNvPr>
          <p:cNvSpPr>
            <a:spLocks noGrp="1"/>
          </p:cNvSpPr>
          <p:nvPr>
            <p:ph type="body" sz="quarter" idx="13"/>
          </p:nvPr>
        </p:nvSpPr>
        <p:spPr>
          <a:xfrm>
            <a:off x="599033" y="553144"/>
            <a:ext cx="9950980" cy="634020"/>
          </a:xfrm>
        </p:spPr>
        <p:txBody>
          <a:bodyPr/>
          <a:lstStyle/>
          <a:p>
            <a:r>
              <a:rPr lang="en-US" sz="4400" dirty="0"/>
              <a:t>Recent changes to the LAP framework</a:t>
            </a:r>
          </a:p>
        </p:txBody>
      </p:sp>
      <p:sp>
        <p:nvSpPr>
          <p:cNvPr id="5" name="Subtitle 3">
            <a:extLst>
              <a:ext uri="{FF2B5EF4-FFF2-40B4-BE49-F238E27FC236}">
                <a16:creationId xmlns:a16="http://schemas.microsoft.com/office/drawing/2014/main" id="{93026A6A-C524-1335-6DFE-9F5993B35589}"/>
              </a:ext>
            </a:extLst>
          </p:cNvPr>
          <p:cNvSpPr txBox="1">
            <a:spLocks/>
          </p:cNvSpPr>
          <p:nvPr/>
        </p:nvSpPr>
        <p:spPr>
          <a:xfrm>
            <a:off x="599033" y="1391139"/>
            <a:ext cx="10590077" cy="4075721"/>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Char char="•"/>
            </a:pPr>
            <a:r>
              <a:rPr lang="en-US" sz="2400" dirty="0"/>
              <a:t>The Sale and Supply of Alcohol (Community Participation) Amendment Act 2023 – </a:t>
            </a:r>
            <a:r>
              <a:rPr lang="en-US" sz="2400" b="1" dirty="0"/>
              <a:t>removed the appeal process </a:t>
            </a:r>
            <a:r>
              <a:rPr lang="en-US" sz="2400" dirty="0"/>
              <a:t>for provisional LAPs, which was an additional policy step after consultation and adoption.</a:t>
            </a:r>
          </a:p>
          <a:p>
            <a:pPr marL="457200" indent="-457200">
              <a:buFont typeface="Arial" panose="020B0604020202020204" pitchFamily="34" charset="0"/>
              <a:buChar char="•"/>
            </a:pPr>
            <a:r>
              <a:rPr lang="en-US" sz="2400" dirty="0"/>
              <a:t>The appeal process prevented more widespread adoption of LAPs across the country – at the time of the bill two-thirds of the population was not covered by a LAP (Auckland, Hamilton, Wellington, Christchurch did not have a LAP).</a:t>
            </a:r>
          </a:p>
          <a:p>
            <a:pPr marL="457200" indent="-457200">
              <a:buFont typeface="Arial" panose="020B0604020202020204" pitchFamily="34" charset="0"/>
              <a:buChar char="•"/>
            </a:pPr>
            <a:r>
              <a:rPr lang="en-US" sz="2400" dirty="0"/>
              <a:t>Appeals were mostly lodged by supermarkets and bottle stores and were costly to ratepayers to resolve – many councils abandoned their provisional LAPs.</a:t>
            </a:r>
          </a:p>
          <a:p>
            <a:pPr marL="457200" indent="-457200">
              <a:buFont typeface="Arial" panose="020B0604020202020204" pitchFamily="34" charset="0"/>
              <a:buChar char="•"/>
            </a:pPr>
            <a:r>
              <a:rPr lang="en-US" sz="2400" dirty="0"/>
              <a:t>Auckland Council pursued all appeals up to the Supreme Court following judicial review – final ruling given in 2023, LAP adopted in August 2024.</a:t>
            </a:r>
          </a:p>
          <a:p>
            <a:pPr marL="457200" indent="-457200">
              <a:buFont typeface="Arial" panose="020B0604020202020204" pitchFamily="34" charset="0"/>
              <a:buChar char="•"/>
            </a:pPr>
            <a:r>
              <a:rPr lang="en-US" sz="2400" dirty="0"/>
              <a:t>WCC submission on the bill – supported the removal of appeals.</a:t>
            </a:r>
          </a:p>
        </p:txBody>
      </p:sp>
    </p:spTree>
    <p:extLst>
      <p:ext uri="{BB962C8B-B14F-4D97-AF65-F5344CB8AC3E}">
        <p14:creationId xmlns:p14="http://schemas.microsoft.com/office/powerpoint/2010/main" val="27846590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5ECD3-0500-31EB-8B8E-B874C6F95C8B}"/>
              </a:ext>
            </a:extLst>
          </p:cNvPr>
          <p:cNvSpPr>
            <a:spLocks noGrp="1"/>
          </p:cNvSpPr>
          <p:nvPr>
            <p:ph type="body" sz="quarter" idx="13"/>
          </p:nvPr>
        </p:nvSpPr>
        <p:spPr>
          <a:xfrm>
            <a:off x="526060" y="589398"/>
            <a:ext cx="10515600" cy="757130"/>
          </a:xfrm>
        </p:spPr>
        <p:txBody>
          <a:bodyPr/>
          <a:lstStyle/>
          <a:p>
            <a:r>
              <a:rPr lang="en-US" sz="5400" dirty="0"/>
              <a:t>Other councils’ experience</a:t>
            </a:r>
            <a:endParaRPr lang="en-NZ" sz="5400" dirty="0"/>
          </a:p>
        </p:txBody>
      </p:sp>
      <p:sp>
        <p:nvSpPr>
          <p:cNvPr id="3" name="Subtitle 3">
            <a:extLst>
              <a:ext uri="{FF2B5EF4-FFF2-40B4-BE49-F238E27FC236}">
                <a16:creationId xmlns:a16="http://schemas.microsoft.com/office/drawing/2014/main" id="{3CFD87B8-2307-09B0-44F0-8119ADC99773}"/>
              </a:ext>
            </a:extLst>
          </p:cNvPr>
          <p:cNvSpPr txBox="1">
            <a:spLocks/>
          </p:cNvSpPr>
          <p:nvPr/>
        </p:nvSpPr>
        <p:spPr>
          <a:xfrm>
            <a:off x="599033" y="1312355"/>
            <a:ext cx="10776890" cy="45476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2400" dirty="0"/>
              <a:t>Smaller district councils and rural councils have found it easier to adopt LAPs – less opposition from industry. Alcohol Healthwatch in 2022 reported that 41 out of 67 councils in the country had a LAP and the majority were smaller district councils.</a:t>
            </a:r>
          </a:p>
          <a:p>
            <a:pPr marL="0" indent="0">
              <a:buNone/>
            </a:pPr>
            <a:r>
              <a:rPr lang="en-US" sz="2400" dirty="0"/>
              <a:t>Metro and larger city councils:</a:t>
            </a:r>
          </a:p>
          <a:p>
            <a:pPr marL="342900" indent="-342900">
              <a:buFont typeface="Arial" panose="020B0604020202020204" pitchFamily="34" charset="0"/>
              <a:buChar char="•"/>
            </a:pPr>
            <a:r>
              <a:rPr lang="en-US" sz="2400" dirty="0"/>
              <a:t>Experienced significant pushback from industry. </a:t>
            </a:r>
          </a:p>
          <a:p>
            <a:pPr marL="342900" indent="-342900">
              <a:buFont typeface="Arial" panose="020B0604020202020204" pitchFamily="34" charset="0"/>
              <a:buChar char="•"/>
            </a:pPr>
            <a:r>
              <a:rPr lang="en-US" sz="2400" dirty="0"/>
              <a:t>Had delayed or abandoned their LAPs due to appeals.</a:t>
            </a:r>
          </a:p>
          <a:p>
            <a:pPr marL="342900" indent="-342900">
              <a:buFont typeface="Arial" panose="020B0604020202020204" pitchFamily="34" charset="0"/>
              <a:buChar char="•"/>
            </a:pPr>
            <a:r>
              <a:rPr lang="en-US" sz="2400" dirty="0"/>
              <a:t>Have to balance community wellbeing objectives:</a:t>
            </a:r>
          </a:p>
          <a:p>
            <a:pPr lvl="1">
              <a:buFont typeface="Courier New" panose="02070309020205020404" pitchFamily="49" charset="0"/>
              <a:buChar char="o"/>
            </a:pPr>
            <a:r>
              <a:rPr lang="en-US" sz="2000" dirty="0"/>
              <a:t>24-hour economy objectives (employment, events, tourism, GDP).</a:t>
            </a:r>
          </a:p>
          <a:p>
            <a:pPr lvl="1">
              <a:buFont typeface="Courier New" panose="02070309020205020404" pitchFamily="49" charset="0"/>
              <a:buChar char="o"/>
            </a:pPr>
            <a:r>
              <a:rPr lang="en-US" sz="2000" dirty="0"/>
              <a:t>Social wellbeing purpose (alcohol harm management) of a LAP (regulation, public health and safety).</a:t>
            </a:r>
          </a:p>
        </p:txBody>
      </p:sp>
    </p:spTree>
    <p:extLst>
      <p:ext uri="{BB962C8B-B14F-4D97-AF65-F5344CB8AC3E}">
        <p14:creationId xmlns:p14="http://schemas.microsoft.com/office/powerpoint/2010/main" val="2590933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5ECD3-0500-31EB-8B8E-B874C6F95C8B}"/>
              </a:ext>
            </a:extLst>
          </p:cNvPr>
          <p:cNvSpPr>
            <a:spLocks noGrp="1"/>
          </p:cNvSpPr>
          <p:nvPr>
            <p:ph type="body" sz="quarter" idx="13"/>
          </p:nvPr>
        </p:nvSpPr>
        <p:spPr>
          <a:xfrm>
            <a:off x="523201" y="540751"/>
            <a:ext cx="10515600" cy="757130"/>
          </a:xfrm>
        </p:spPr>
        <p:txBody>
          <a:bodyPr/>
          <a:lstStyle/>
          <a:p>
            <a:r>
              <a:rPr lang="en-US" sz="5400" dirty="0"/>
              <a:t>Other councils</a:t>
            </a:r>
            <a:endParaRPr lang="en-NZ" sz="5400" dirty="0"/>
          </a:p>
        </p:txBody>
      </p:sp>
      <p:sp>
        <p:nvSpPr>
          <p:cNvPr id="3" name="Subtitle 3">
            <a:extLst>
              <a:ext uri="{FF2B5EF4-FFF2-40B4-BE49-F238E27FC236}">
                <a16:creationId xmlns:a16="http://schemas.microsoft.com/office/drawing/2014/main" id="{3CFD87B8-2307-09B0-44F0-8119ADC99773}"/>
              </a:ext>
            </a:extLst>
          </p:cNvPr>
          <p:cNvSpPr txBox="1">
            <a:spLocks/>
          </p:cNvSpPr>
          <p:nvPr/>
        </p:nvSpPr>
        <p:spPr>
          <a:xfrm>
            <a:off x="599033" y="1391013"/>
            <a:ext cx="10344270" cy="454767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u="sng" dirty="0"/>
              <a:t>Wellington Region </a:t>
            </a:r>
          </a:p>
          <a:p>
            <a:pPr marL="457200" indent="-457200">
              <a:buFont typeface="Arial" panose="020B0604020202020204" pitchFamily="34" charset="0"/>
              <a:buChar char="•"/>
            </a:pPr>
            <a:r>
              <a:rPr lang="en-US" sz="2400" dirty="0"/>
              <a:t>Operative LAPs – </a:t>
            </a:r>
            <a:r>
              <a:rPr lang="en-US" sz="2400" b="1" dirty="0"/>
              <a:t>Hutt City</a:t>
            </a:r>
            <a:r>
              <a:rPr lang="en-US" sz="2400" dirty="0"/>
              <a:t> (Lower Hutt), </a:t>
            </a:r>
            <a:r>
              <a:rPr lang="en-US" sz="2400" b="1" dirty="0"/>
              <a:t>Porirua City</a:t>
            </a:r>
            <a:r>
              <a:rPr lang="en-US" sz="2400" dirty="0"/>
              <a:t>, </a:t>
            </a:r>
            <a:r>
              <a:rPr lang="en-US" sz="2400" b="1" dirty="0"/>
              <a:t>Wairarapa</a:t>
            </a:r>
            <a:r>
              <a:rPr lang="en-US" sz="2400" dirty="0"/>
              <a:t> (joint across 3 councils)</a:t>
            </a:r>
          </a:p>
          <a:p>
            <a:pPr marL="457200" indent="-457200">
              <a:buFont typeface="Arial" panose="020B0604020202020204" pitchFamily="34" charset="0"/>
              <a:buChar char="•"/>
            </a:pPr>
            <a:r>
              <a:rPr lang="en-US" sz="2400" dirty="0"/>
              <a:t>In development – Kapiti Coast</a:t>
            </a:r>
          </a:p>
          <a:p>
            <a:pPr marL="457200" indent="-457200">
              <a:buFont typeface="Arial" panose="020B0604020202020204" pitchFamily="34" charset="0"/>
              <a:buChar char="•"/>
            </a:pPr>
            <a:r>
              <a:rPr lang="en-US" sz="2400" dirty="0"/>
              <a:t>Under consideration – Upper Hutt</a:t>
            </a:r>
          </a:p>
          <a:p>
            <a:pPr marL="0" indent="0">
              <a:buNone/>
            </a:pPr>
            <a:r>
              <a:rPr lang="en-US" sz="2400" u="sng" dirty="0"/>
              <a:t>Metro councils </a:t>
            </a:r>
          </a:p>
          <a:p>
            <a:pPr marL="457200" indent="-457200">
              <a:buFont typeface="Arial" panose="020B0604020202020204" pitchFamily="34" charset="0"/>
              <a:buChar char="•"/>
            </a:pPr>
            <a:r>
              <a:rPr lang="en-US" sz="2400" dirty="0"/>
              <a:t>Operative LAPs - </a:t>
            </a:r>
            <a:r>
              <a:rPr lang="en-US" sz="2400" b="1" dirty="0"/>
              <a:t>Auckland, Tauranga, Dunedin </a:t>
            </a:r>
          </a:p>
          <a:p>
            <a:pPr marL="457200" indent="-457200">
              <a:buFont typeface="Arial" panose="020B0604020202020204" pitchFamily="34" charset="0"/>
              <a:buChar char="•"/>
            </a:pPr>
            <a:r>
              <a:rPr lang="en-US" sz="2400" dirty="0"/>
              <a:t>In development – Christchurch</a:t>
            </a:r>
          </a:p>
          <a:p>
            <a:pPr marL="457200" indent="-457200">
              <a:buFont typeface="Arial" panose="020B0604020202020204" pitchFamily="34" charset="0"/>
              <a:buChar char="•"/>
            </a:pPr>
            <a:r>
              <a:rPr lang="en-US" sz="2400" dirty="0"/>
              <a:t>Under consideration – Hamilton</a:t>
            </a:r>
          </a:p>
        </p:txBody>
      </p:sp>
    </p:spTree>
    <p:extLst>
      <p:ext uri="{BB962C8B-B14F-4D97-AF65-F5344CB8AC3E}">
        <p14:creationId xmlns:p14="http://schemas.microsoft.com/office/powerpoint/2010/main" val="41289880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B42885A-2689-ECD7-591D-433D056C65AA}"/>
              </a:ext>
            </a:extLst>
          </p:cNvPr>
          <p:cNvSpPr>
            <a:spLocks noGrp="1"/>
          </p:cNvSpPr>
          <p:nvPr>
            <p:ph type="body" sz="quarter" idx="13"/>
          </p:nvPr>
        </p:nvSpPr>
        <p:spPr>
          <a:xfrm>
            <a:off x="523105" y="579435"/>
            <a:ext cx="8896198" cy="667875"/>
          </a:xfrm>
        </p:spPr>
        <p:txBody>
          <a:bodyPr/>
          <a:lstStyle/>
          <a:p>
            <a:r>
              <a:rPr lang="en-US" sz="4400" dirty="0"/>
              <a:t>National default licensing rules</a:t>
            </a:r>
            <a:endParaRPr lang="en-NZ" sz="4400" dirty="0"/>
          </a:p>
        </p:txBody>
      </p:sp>
      <p:sp>
        <p:nvSpPr>
          <p:cNvPr id="2" name="Subtitle 3">
            <a:extLst>
              <a:ext uri="{FF2B5EF4-FFF2-40B4-BE49-F238E27FC236}">
                <a16:creationId xmlns:a16="http://schemas.microsoft.com/office/drawing/2014/main" id="{C5F3A292-45B2-B3AF-47AD-37158C2793B0}"/>
              </a:ext>
            </a:extLst>
          </p:cNvPr>
          <p:cNvSpPr txBox="1">
            <a:spLocks/>
          </p:cNvSpPr>
          <p:nvPr/>
        </p:nvSpPr>
        <p:spPr>
          <a:xfrm>
            <a:off x="523105" y="1247310"/>
            <a:ext cx="10776890" cy="4547671"/>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If no LAP is in force for the district.</a:t>
            </a:r>
          </a:p>
          <a:p>
            <a:endParaRPr lang="en-US" sz="2400" dirty="0"/>
          </a:p>
          <a:p>
            <a:pPr marL="0" indent="0">
              <a:buNone/>
            </a:pPr>
            <a:r>
              <a:rPr lang="en-US" sz="2400" b="1" dirty="0"/>
              <a:t>Default national maximum trading hours </a:t>
            </a:r>
            <a:r>
              <a:rPr lang="en-US" sz="2400" dirty="0"/>
              <a:t>(for the sale and supply of alcohol on premises):</a:t>
            </a:r>
          </a:p>
          <a:p>
            <a:pPr marL="342900" indent="-342900">
              <a:buFont typeface="Arial" panose="020B0604020202020204" pitchFamily="34" charset="0"/>
              <a:buChar char="•"/>
            </a:pPr>
            <a:r>
              <a:rPr lang="en-US" sz="2400" dirty="0"/>
              <a:t>On-</a:t>
            </a:r>
            <a:r>
              <a:rPr lang="en-US" sz="2400" dirty="0" err="1"/>
              <a:t>licences</a:t>
            </a:r>
            <a:r>
              <a:rPr lang="en-US" sz="2400" dirty="0"/>
              <a:t> and club </a:t>
            </a:r>
            <a:r>
              <a:rPr lang="en-US" sz="2400" dirty="0" err="1"/>
              <a:t>licences</a:t>
            </a:r>
            <a:r>
              <a:rPr lang="en-US" sz="2400" dirty="0"/>
              <a:t> – </a:t>
            </a:r>
            <a:r>
              <a:rPr lang="en-US" sz="2400" b="1" dirty="0"/>
              <a:t>8am to 4am </a:t>
            </a:r>
            <a:r>
              <a:rPr lang="en-US" sz="2400" dirty="0"/>
              <a:t>the next day.</a:t>
            </a:r>
          </a:p>
          <a:p>
            <a:pPr marL="342900" indent="-342900">
              <a:buFont typeface="Arial" panose="020B0604020202020204" pitchFamily="34" charset="0"/>
              <a:buChar char="•"/>
            </a:pPr>
            <a:r>
              <a:rPr lang="en-US" sz="2400" dirty="0"/>
              <a:t>Off-</a:t>
            </a:r>
            <a:r>
              <a:rPr lang="en-US" sz="2400" dirty="0" err="1"/>
              <a:t>licence</a:t>
            </a:r>
            <a:r>
              <a:rPr lang="en-US" sz="2400" dirty="0"/>
              <a:t> retailers – </a:t>
            </a:r>
            <a:r>
              <a:rPr lang="en-US" sz="2400" b="1" dirty="0"/>
              <a:t>7am to 11pm</a:t>
            </a:r>
            <a:r>
              <a:rPr lang="en-US" sz="2400" dirty="0"/>
              <a:t>.</a:t>
            </a:r>
          </a:p>
          <a:p>
            <a:pPr marL="342900" indent="-342900">
              <a:buFont typeface="Arial" panose="020B0604020202020204" pitchFamily="34" charset="0"/>
              <a:buChar char="•"/>
            </a:pPr>
            <a:endParaRPr lang="en-US" sz="2400" dirty="0"/>
          </a:p>
          <a:p>
            <a:pPr marL="0" indent="0">
              <a:buNone/>
            </a:pPr>
            <a:r>
              <a:rPr lang="en-US" sz="2400" dirty="0"/>
              <a:t>All </a:t>
            </a:r>
            <a:r>
              <a:rPr lang="en-US" sz="2400" dirty="0" err="1"/>
              <a:t>licence</a:t>
            </a:r>
            <a:r>
              <a:rPr lang="en-US" sz="2400" dirty="0"/>
              <a:t> applications are determined on a </a:t>
            </a:r>
            <a:r>
              <a:rPr lang="en-US" sz="2400" b="1" dirty="0"/>
              <a:t>case-by-case basis </a:t>
            </a:r>
            <a:r>
              <a:rPr lang="en-US" sz="2400" dirty="0"/>
              <a:t>by the District Licensing Committee based on the criteria in the Act.</a:t>
            </a:r>
          </a:p>
          <a:p>
            <a:pPr marL="342900" indent="-342900">
              <a:buFont typeface="Arial" panose="020B0604020202020204" pitchFamily="34" charset="0"/>
              <a:buChar char="•"/>
            </a:pPr>
            <a:r>
              <a:rPr lang="en-US" sz="2400" dirty="0"/>
              <a:t>No specific limits on number, location, or type of </a:t>
            </a:r>
            <a:r>
              <a:rPr lang="en-US" sz="2400" dirty="0" err="1"/>
              <a:t>licences</a:t>
            </a:r>
            <a:r>
              <a:rPr lang="en-US" sz="2400" dirty="0"/>
              <a:t>.</a:t>
            </a:r>
          </a:p>
          <a:p>
            <a:pPr marL="342900" indent="-342900">
              <a:buFont typeface="Arial" panose="020B0604020202020204" pitchFamily="34" charset="0"/>
              <a:buChar char="•"/>
            </a:pPr>
            <a:r>
              <a:rPr lang="en-US" sz="2400" dirty="0"/>
              <a:t>Maximum trading hours and one-way door conditions may be negotiated for individual </a:t>
            </a:r>
            <a:r>
              <a:rPr lang="en-US" sz="2400" dirty="0" err="1"/>
              <a:t>licences</a:t>
            </a:r>
            <a:r>
              <a:rPr lang="en-US" sz="2400" dirty="0"/>
              <a:t>.</a:t>
            </a:r>
          </a:p>
        </p:txBody>
      </p:sp>
    </p:spTree>
    <p:extLst>
      <p:ext uri="{BB962C8B-B14F-4D97-AF65-F5344CB8AC3E}">
        <p14:creationId xmlns:p14="http://schemas.microsoft.com/office/powerpoint/2010/main" val="1300883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3DED9B9-43E7-3652-D805-5E30BAEBEB14}"/>
              </a:ext>
            </a:extLst>
          </p:cNvPr>
          <p:cNvSpPr>
            <a:spLocks noGrp="1"/>
          </p:cNvSpPr>
          <p:nvPr>
            <p:ph type="body" sz="quarter" idx="13"/>
          </p:nvPr>
        </p:nvSpPr>
        <p:spPr>
          <a:xfrm>
            <a:off x="645301" y="533068"/>
            <a:ext cx="8562199" cy="615553"/>
          </a:xfrm>
        </p:spPr>
        <p:txBody>
          <a:bodyPr/>
          <a:lstStyle/>
          <a:p>
            <a:r>
              <a:rPr lang="en-US" sz="4000" dirty="0"/>
              <a:t>Key LAP rules in Wellington region</a:t>
            </a:r>
            <a:endParaRPr lang="en-NZ" sz="4000" dirty="0"/>
          </a:p>
        </p:txBody>
      </p:sp>
      <p:graphicFrame>
        <p:nvGraphicFramePr>
          <p:cNvPr id="14" name="Table 13">
            <a:extLst>
              <a:ext uri="{FF2B5EF4-FFF2-40B4-BE49-F238E27FC236}">
                <a16:creationId xmlns:a16="http://schemas.microsoft.com/office/drawing/2014/main" id="{A9DA48D7-832E-D6C8-6284-87E692F33ACE}"/>
              </a:ext>
            </a:extLst>
          </p:cNvPr>
          <p:cNvGraphicFramePr>
            <a:graphicFrameLocks noGrp="1"/>
          </p:cNvGraphicFramePr>
          <p:nvPr>
            <p:extLst>
              <p:ext uri="{D42A27DB-BD31-4B8C-83A1-F6EECF244321}">
                <p14:modId xmlns:p14="http://schemas.microsoft.com/office/powerpoint/2010/main" val="1612634636"/>
              </p:ext>
            </p:extLst>
          </p:nvPr>
        </p:nvGraphicFramePr>
        <p:xfrm>
          <a:off x="612004" y="1434282"/>
          <a:ext cx="11246560" cy="5017329"/>
        </p:xfrm>
        <a:graphic>
          <a:graphicData uri="http://schemas.openxmlformats.org/drawingml/2006/table">
            <a:tbl>
              <a:tblPr firstRow="1" bandRow="1">
                <a:tableStyleId>{5C22544A-7EE6-4342-B048-85BDC9FD1C3A}</a:tableStyleId>
              </a:tblPr>
              <a:tblGrid>
                <a:gridCol w="1421886">
                  <a:extLst>
                    <a:ext uri="{9D8B030D-6E8A-4147-A177-3AD203B41FA5}">
                      <a16:colId xmlns:a16="http://schemas.microsoft.com/office/drawing/2014/main" val="1208810435"/>
                    </a:ext>
                  </a:extLst>
                </a:gridCol>
                <a:gridCol w="4003620">
                  <a:extLst>
                    <a:ext uri="{9D8B030D-6E8A-4147-A177-3AD203B41FA5}">
                      <a16:colId xmlns:a16="http://schemas.microsoft.com/office/drawing/2014/main" val="3249046800"/>
                    </a:ext>
                  </a:extLst>
                </a:gridCol>
                <a:gridCol w="2926346">
                  <a:extLst>
                    <a:ext uri="{9D8B030D-6E8A-4147-A177-3AD203B41FA5}">
                      <a16:colId xmlns:a16="http://schemas.microsoft.com/office/drawing/2014/main" val="816792876"/>
                    </a:ext>
                  </a:extLst>
                </a:gridCol>
                <a:gridCol w="2894708">
                  <a:extLst>
                    <a:ext uri="{9D8B030D-6E8A-4147-A177-3AD203B41FA5}">
                      <a16:colId xmlns:a16="http://schemas.microsoft.com/office/drawing/2014/main" val="120253264"/>
                    </a:ext>
                  </a:extLst>
                </a:gridCol>
              </a:tblGrid>
              <a:tr h="386170">
                <a:tc>
                  <a:txBody>
                    <a:bodyPr/>
                    <a:lstStyle/>
                    <a:p>
                      <a:r>
                        <a:rPr lang="en-NZ" dirty="0">
                          <a:solidFill>
                            <a:schemeClr val="tx1"/>
                          </a:solidFill>
                        </a:rPr>
                        <a:t>Council</a:t>
                      </a:r>
                    </a:p>
                  </a:txBody>
                  <a:tcPr/>
                </a:tc>
                <a:tc>
                  <a:txBody>
                    <a:bodyPr/>
                    <a:lstStyle/>
                    <a:p>
                      <a:r>
                        <a:rPr lang="en-NZ" dirty="0">
                          <a:solidFill>
                            <a:schemeClr val="tx1"/>
                          </a:solidFill>
                        </a:rPr>
                        <a:t>On-licences</a:t>
                      </a:r>
                    </a:p>
                  </a:txBody>
                  <a:tcPr/>
                </a:tc>
                <a:tc>
                  <a:txBody>
                    <a:bodyPr/>
                    <a:lstStyle/>
                    <a:p>
                      <a:r>
                        <a:rPr lang="en-NZ" dirty="0">
                          <a:solidFill>
                            <a:schemeClr val="tx1"/>
                          </a:solidFill>
                        </a:rPr>
                        <a:t>Off-licences</a:t>
                      </a:r>
                    </a:p>
                  </a:txBody>
                  <a:tcPr/>
                </a:tc>
                <a:tc>
                  <a:txBody>
                    <a:bodyPr/>
                    <a:lstStyle/>
                    <a:p>
                      <a:r>
                        <a:rPr lang="en-NZ" dirty="0">
                          <a:solidFill>
                            <a:schemeClr val="tx1"/>
                          </a:solidFill>
                        </a:rPr>
                        <a:t>Other</a:t>
                      </a:r>
                    </a:p>
                  </a:txBody>
                  <a:tcPr/>
                </a:tc>
                <a:extLst>
                  <a:ext uri="{0D108BD9-81ED-4DB2-BD59-A6C34878D82A}">
                    <a16:rowId xmlns:a16="http://schemas.microsoft.com/office/drawing/2014/main" val="1337923859"/>
                  </a:ext>
                </a:extLst>
              </a:tr>
              <a:tr h="1858443">
                <a:tc>
                  <a:txBody>
                    <a:bodyPr/>
                    <a:lstStyle/>
                    <a:p>
                      <a:r>
                        <a:rPr lang="en-NZ" dirty="0"/>
                        <a:t>Hutt City (2024)</a:t>
                      </a:r>
                    </a:p>
                  </a:txBody>
                  <a:tcPr/>
                </a:tc>
                <a:tc>
                  <a:txBody>
                    <a:bodyPr/>
                    <a:lstStyle/>
                    <a:p>
                      <a:r>
                        <a:rPr lang="en-NZ" sz="1400" dirty="0"/>
                        <a:t>Taverns/hotels/nightclubs/function centres:</a:t>
                      </a:r>
                      <a:endParaRPr lang="en-NZ" sz="1400" b="1" dirty="0"/>
                    </a:p>
                    <a:p>
                      <a:r>
                        <a:rPr lang="en-NZ" sz="1400" b="0" u="sng" dirty="0"/>
                        <a:t>CBD &amp; Jackson St, Petone</a:t>
                      </a:r>
                    </a:p>
                    <a:p>
                      <a:pPr marL="285750" indent="-285750">
                        <a:buFont typeface="Arial" panose="020B0604020202020204" pitchFamily="34" charset="0"/>
                        <a:buChar char="•"/>
                      </a:pPr>
                      <a:r>
                        <a:rPr lang="en-NZ" sz="1400" dirty="0"/>
                        <a:t>Maximum hours 7am to 3am </a:t>
                      </a:r>
                    </a:p>
                    <a:p>
                      <a:pPr marL="285750" indent="-285750">
                        <a:buFont typeface="Arial" panose="020B0604020202020204" pitchFamily="34" charset="0"/>
                        <a:buChar char="•"/>
                      </a:pPr>
                      <a:r>
                        <a:rPr lang="en-NZ" sz="1400" b="1" dirty="0"/>
                        <a:t>1 year probation with 1am closing </a:t>
                      </a:r>
                      <a:r>
                        <a:rPr lang="en-NZ" sz="1400" dirty="0"/>
                        <a:t>for new licences</a:t>
                      </a:r>
                    </a:p>
                    <a:p>
                      <a:pPr marL="0" indent="0">
                        <a:buFont typeface="Arial" panose="020B0604020202020204" pitchFamily="34" charset="0"/>
                        <a:buNone/>
                      </a:pPr>
                      <a:r>
                        <a:rPr lang="en-NZ" sz="1400" b="0" u="sng" dirty="0"/>
                        <a:t>Outside of this area</a:t>
                      </a:r>
                    </a:p>
                    <a:p>
                      <a:pPr marL="285750" indent="-285750">
                        <a:buFont typeface="Arial" panose="020B0604020202020204" pitchFamily="34" charset="0"/>
                        <a:buChar char="•"/>
                      </a:pPr>
                      <a:r>
                        <a:rPr lang="en-NZ" sz="1400" dirty="0"/>
                        <a:t>Maximum hours 7am to 1am</a:t>
                      </a:r>
                    </a:p>
                    <a:p>
                      <a:pPr marL="285750" indent="-285750">
                        <a:buFont typeface="Arial" panose="020B0604020202020204" pitchFamily="34" charset="0"/>
                        <a:buChar char="•"/>
                      </a:pPr>
                      <a:r>
                        <a:rPr lang="en-NZ" sz="1400" b="0" dirty="0"/>
                        <a:t>1 year probation </a:t>
                      </a:r>
                      <a:r>
                        <a:rPr lang="en-NZ" sz="1400" dirty="0"/>
                        <a:t>for new licences</a:t>
                      </a:r>
                    </a:p>
                  </a:txBody>
                  <a:tcPr/>
                </a:tc>
                <a:tc>
                  <a:txBody>
                    <a:bodyPr/>
                    <a:lstStyle/>
                    <a:p>
                      <a:pPr marL="285750" indent="-285750">
                        <a:buFont typeface="Arial" panose="020B0604020202020204" pitchFamily="34" charset="0"/>
                        <a:buChar char="•"/>
                      </a:pPr>
                      <a:r>
                        <a:rPr lang="en-NZ" sz="1400" dirty="0"/>
                        <a:t>Maximum hours 7am to 10pm</a:t>
                      </a:r>
                    </a:p>
                    <a:p>
                      <a:pPr marL="0" indent="0">
                        <a:buFont typeface="Arial" panose="020B0604020202020204" pitchFamily="34" charset="0"/>
                        <a:buNone/>
                      </a:pPr>
                      <a:r>
                        <a:rPr lang="en-NZ" sz="1400" b="1" dirty="0"/>
                        <a:t>Maximum number of off-licences:</a:t>
                      </a:r>
                    </a:p>
                    <a:p>
                      <a:pPr marL="285750" indent="-285750">
                        <a:buFont typeface="Arial" panose="020B0604020202020204" pitchFamily="34" charset="0"/>
                        <a:buChar char="•"/>
                      </a:pPr>
                      <a:r>
                        <a:rPr lang="en-NZ" sz="1400" dirty="0" err="1"/>
                        <a:t>Naenae</a:t>
                      </a:r>
                      <a:r>
                        <a:rPr lang="en-NZ" sz="1400" dirty="0"/>
                        <a:t> – 4</a:t>
                      </a:r>
                    </a:p>
                    <a:p>
                      <a:pPr marL="285750" indent="-285750">
                        <a:buFont typeface="Arial" panose="020B0604020202020204" pitchFamily="34" charset="0"/>
                        <a:buChar char="•"/>
                      </a:pPr>
                      <a:r>
                        <a:rPr lang="en-NZ" sz="1400" dirty="0"/>
                        <a:t>Stokes Valley – 3</a:t>
                      </a:r>
                    </a:p>
                    <a:p>
                      <a:pPr marL="285750" indent="-285750">
                        <a:buFont typeface="Arial" panose="020B0604020202020204" pitchFamily="34" charset="0"/>
                        <a:buChar char="•"/>
                      </a:pPr>
                      <a:r>
                        <a:rPr lang="en-NZ" sz="1400" dirty="0" err="1"/>
                        <a:t>Taita</a:t>
                      </a:r>
                      <a:r>
                        <a:rPr lang="en-NZ" sz="1400" dirty="0"/>
                        <a:t> – 3</a:t>
                      </a:r>
                    </a:p>
                    <a:p>
                      <a:pPr marL="285750" indent="-285750">
                        <a:buFont typeface="Arial" panose="020B0604020202020204" pitchFamily="34" charset="0"/>
                        <a:buChar char="•"/>
                      </a:pPr>
                      <a:r>
                        <a:rPr lang="en-NZ" sz="1400" dirty="0"/>
                        <a:t>Avalon – 1</a:t>
                      </a:r>
                    </a:p>
                    <a:p>
                      <a:pPr marL="285750" indent="-285750">
                        <a:buFont typeface="Arial" panose="020B0604020202020204" pitchFamily="34" charset="0"/>
                        <a:buChar char="•"/>
                      </a:pPr>
                      <a:r>
                        <a:rPr lang="en-NZ" sz="1400" dirty="0"/>
                        <a:t>Hutt Central – 11</a:t>
                      </a:r>
                    </a:p>
                    <a:p>
                      <a:pPr marL="285750" indent="-285750">
                        <a:buFont typeface="Arial" panose="020B0604020202020204" pitchFamily="34" charset="0"/>
                        <a:buChar char="•"/>
                      </a:pPr>
                      <a:r>
                        <a:rPr lang="en-NZ" sz="1400" dirty="0"/>
                        <a:t>Wainuiomata - 6</a:t>
                      </a:r>
                    </a:p>
                  </a:txBody>
                  <a:tcPr/>
                </a:tc>
                <a:tc>
                  <a:txBody>
                    <a:bodyPr/>
                    <a:lstStyle/>
                    <a:p>
                      <a:r>
                        <a:rPr lang="en-NZ" sz="1400" dirty="0"/>
                        <a:t>Discretionary conditions regarding special licences (e.g. no glassware outside, plastic containers or cans, promotion of responsible alcohol use)</a:t>
                      </a:r>
                    </a:p>
                  </a:txBody>
                  <a:tcPr/>
                </a:tc>
                <a:extLst>
                  <a:ext uri="{0D108BD9-81ED-4DB2-BD59-A6C34878D82A}">
                    <a16:rowId xmlns:a16="http://schemas.microsoft.com/office/drawing/2014/main" val="1948173074"/>
                  </a:ext>
                </a:extLst>
              </a:tr>
              <a:tr h="1145202">
                <a:tc>
                  <a:txBody>
                    <a:bodyPr/>
                    <a:lstStyle/>
                    <a:p>
                      <a:r>
                        <a:rPr lang="en-NZ" dirty="0"/>
                        <a:t>Porirua City (2018)</a:t>
                      </a:r>
                    </a:p>
                  </a:txBody>
                  <a:tcPr/>
                </a:tc>
                <a:tc>
                  <a:txBody>
                    <a:bodyPr/>
                    <a:lstStyle/>
                    <a:p>
                      <a:pPr marL="285750" indent="-285750">
                        <a:buFont typeface="Arial" panose="020B0604020202020204" pitchFamily="34" charset="0"/>
                        <a:buChar char="•"/>
                      </a:pPr>
                      <a:r>
                        <a:rPr lang="en-NZ" sz="1400" dirty="0"/>
                        <a:t>Maximum hours 8am to 2am</a:t>
                      </a:r>
                    </a:p>
                    <a:p>
                      <a:pPr marL="285750" indent="-285750">
                        <a:buFont typeface="Arial" panose="020B0604020202020204" pitchFamily="34" charset="0"/>
                        <a:buChar char="•"/>
                      </a:pPr>
                      <a:r>
                        <a:rPr lang="en-NZ" sz="1400" dirty="0"/>
                        <a:t>On-licence hotels can trade at any time on any day to lodgers</a:t>
                      </a:r>
                    </a:p>
                    <a:p>
                      <a:pPr marL="285750" indent="-285750">
                        <a:buFont typeface="Arial" panose="020B0604020202020204" pitchFamily="34" charset="0"/>
                        <a:buChar char="•"/>
                      </a:pPr>
                      <a:r>
                        <a:rPr lang="en-NZ" sz="1400" dirty="0"/>
                        <a:t>Same rules apply to club licences, except RSAs can trade from 4am to 1pm on ANZAC day</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dirty="0"/>
                        <a:t>Maximum hours 7am to 10pm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sz="1400" dirty="0"/>
                        <a:t>Off-licence remote sellers can trade at any time on any day</a:t>
                      </a:r>
                    </a:p>
                    <a:p>
                      <a:endParaRPr lang="en-NZ" sz="1400" dirty="0"/>
                    </a:p>
                  </a:txBody>
                  <a:tcPr/>
                </a:tc>
                <a:tc>
                  <a:txBody>
                    <a:bodyPr/>
                    <a:lstStyle/>
                    <a:p>
                      <a:r>
                        <a:rPr lang="en-NZ" sz="1400" dirty="0"/>
                        <a:t>All licences except supermarkets will not be granted in </a:t>
                      </a:r>
                      <a:r>
                        <a:rPr lang="en-NZ" sz="1400" b="1" dirty="0"/>
                        <a:t>close proximity to sensitive sites </a:t>
                      </a:r>
                      <a:r>
                        <a:rPr lang="en-NZ" sz="1400" dirty="0"/>
                        <a:t>(schools, drug/alcohol treatment providers)</a:t>
                      </a:r>
                    </a:p>
                  </a:txBody>
                  <a:tcPr/>
                </a:tc>
                <a:extLst>
                  <a:ext uri="{0D108BD9-81ED-4DB2-BD59-A6C34878D82A}">
                    <a16:rowId xmlns:a16="http://schemas.microsoft.com/office/drawing/2014/main" val="175018832"/>
                  </a:ext>
                </a:extLst>
              </a:tr>
              <a:tr h="1614476">
                <a:tc>
                  <a:txBody>
                    <a:bodyPr/>
                    <a:lstStyle/>
                    <a:p>
                      <a:r>
                        <a:rPr lang="en-NZ" dirty="0"/>
                        <a:t>Wairarapa District Councils (2024)</a:t>
                      </a:r>
                    </a:p>
                  </a:txBody>
                  <a:tcPr/>
                </a:tc>
                <a:tc>
                  <a:txBody>
                    <a:bodyPr/>
                    <a:lstStyle/>
                    <a:p>
                      <a:pPr marL="285750" indent="-285750">
                        <a:buFont typeface="Arial" panose="020B0604020202020204" pitchFamily="34" charset="0"/>
                        <a:buChar char="•"/>
                      </a:pPr>
                      <a:r>
                        <a:rPr lang="en-NZ" sz="1400" dirty="0"/>
                        <a:t>Maximum hours 8am to 1am</a:t>
                      </a:r>
                    </a:p>
                    <a:p>
                      <a:pPr marL="285750" indent="-285750">
                        <a:buFont typeface="Arial" panose="020B0604020202020204" pitchFamily="34" charset="0"/>
                        <a:buChar char="•"/>
                      </a:pPr>
                      <a:r>
                        <a:rPr lang="en-NZ" sz="1400" dirty="0"/>
                        <a:t>Hotel in-bedroom (mini-bar) and/or lodgers sales have 24 hour trading</a:t>
                      </a:r>
                    </a:p>
                    <a:p>
                      <a:pPr marL="285750" indent="-285750">
                        <a:buFont typeface="Arial" panose="020B0604020202020204" pitchFamily="34" charset="0"/>
                        <a:buChar char="•"/>
                      </a:pPr>
                      <a:r>
                        <a:rPr lang="en-NZ" sz="1400" dirty="0"/>
                        <a:t>Discretionary condition for BYO restaurants to require a duty manager during busy periods e.g. Thursday, Friday, Saturday nights</a:t>
                      </a:r>
                    </a:p>
                  </a:txBody>
                  <a:tcPr/>
                </a:tc>
                <a:tc>
                  <a:txBody>
                    <a:bodyPr/>
                    <a:lstStyle/>
                    <a:p>
                      <a:pPr marL="285750" indent="-285750">
                        <a:buFont typeface="Arial" panose="020B0604020202020204" pitchFamily="34" charset="0"/>
                        <a:buChar char="•"/>
                      </a:pPr>
                      <a:r>
                        <a:rPr lang="en-NZ" sz="1400" dirty="0"/>
                        <a:t>Maximum hours 7am to 10pm - supermarkets and grocery stores</a:t>
                      </a:r>
                    </a:p>
                    <a:p>
                      <a:pPr marL="285750" indent="-285750">
                        <a:buFont typeface="Arial" panose="020B0604020202020204" pitchFamily="34" charset="0"/>
                        <a:buChar char="•"/>
                      </a:pPr>
                      <a:r>
                        <a:rPr lang="en-NZ" sz="1400" dirty="0"/>
                        <a:t>All others 9am to 10pm</a:t>
                      </a:r>
                    </a:p>
                    <a:p>
                      <a:pPr marL="285750" indent="-285750">
                        <a:buFont typeface="Arial" panose="020B0604020202020204" pitchFamily="34" charset="0"/>
                        <a:buChar char="•"/>
                      </a:pPr>
                      <a:r>
                        <a:rPr lang="en-NZ" sz="1400" dirty="0"/>
                        <a:t>No new licences granted </a:t>
                      </a:r>
                      <a:r>
                        <a:rPr lang="en-NZ" sz="1400" b="1" dirty="0"/>
                        <a:t>within 100m of sensitive sites</a:t>
                      </a:r>
                      <a:r>
                        <a:rPr lang="en-NZ" sz="1400" dirty="0"/>
                        <a:t> (except supermarkets, grocery stores)</a:t>
                      </a:r>
                    </a:p>
                  </a:txBody>
                  <a:tcPr/>
                </a:tc>
                <a:tc>
                  <a:txBody>
                    <a:bodyPr/>
                    <a:lstStyle/>
                    <a:p>
                      <a:pPr marL="285750" indent="-285750">
                        <a:buFont typeface="Arial" panose="020B0604020202020204" pitchFamily="34" charset="0"/>
                        <a:buChar char="•"/>
                      </a:pPr>
                      <a:r>
                        <a:rPr lang="en-NZ" sz="1400" dirty="0"/>
                        <a:t>Maximum hours 8am to 11pm for Sports Clubs</a:t>
                      </a:r>
                    </a:p>
                    <a:p>
                      <a:pPr marL="285750" indent="-285750">
                        <a:buFont typeface="Arial" panose="020B0604020202020204" pitchFamily="34" charset="0"/>
                        <a:buChar char="•"/>
                      </a:pPr>
                      <a:r>
                        <a:rPr lang="en-NZ" sz="1400" dirty="0"/>
                        <a:t>8am to 1am for other Club licences</a:t>
                      </a:r>
                    </a:p>
                    <a:p>
                      <a:pPr marL="285750" indent="-285750">
                        <a:buFont typeface="Arial" panose="020B0604020202020204" pitchFamily="34" charset="0"/>
                        <a:buChar char="•"/>
                      </a:pPr>
                      <a:r>
                        <a:rPr lang="en-NZ" sz="1400" dirty="0"/>
                        <a:t>Special licences will not be granted for events focused on children</a:t>
                      </a:r>
                    </a:p>
                  </a:txBody>
                  <a:tcPr/>
                </a:tc>
                <a:extLst>
                  <a:ext uri="{0D108BD9-81ED-4DB2-BD59-A6C34878D82A}">
                    <a16:rowId xmlns:a16="http://schemas.microsoft.com/office/drawing/2014/main" val="3817975128"/>
                  </a:ext>
                </a:extLst>
              </a:tr>
            </a:tbl>
          </a:graphicData>
        </a:graphic>
      </p:graphicFrame>
    </p:spTree>
    <p:extLst>
      <p:ext uri="{BB962C8B-B14F-4D97-AF65-F5344CB8AC3E}">
        <p14:creationId xmlns:p14="http://schemas.microsoft.com/office/powerpoint/2010/main" val="84828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3DED9B9-43E7-3652-D805-5E30BAEBEB14}"/>
              </a:ext>
            </a:extLst>
          </p:cNvPr>
          <p:cNvSpPr>
            <a:spLocks noGrp="1"/>
          </p:cNvSpPr>
          <p:nvPr>
            <p:ph type="body" sz="quarter" idx="13"/>
          </p:nvPr>
        </p:nvSpPr>
        <p:spPr>
          <a:xfrm>
            <a:off x="645301" y="533068"/>
            <a:ext cx="8562199" cy="615553"/>
          </a:xfrm>
        </p:spPr>
        <p:txBody>
          <a:bodyPr/>
          <a:lstStyle/>
          <a:p>
            <a:r>
              <a:rPr lang="en-US" sz="4000" dirty="0"/>
              <a:t>Key LAP rules in metro councils</a:t>
            </a:r>
            <a:endParaRPr lang="en-NZ" sz="4000" dirty="0"/>
          </a:p>
        </p:txBody>
      </p:sp>
      <p:graphicFrame>
        <p:nvGraphicFramePr>
          <p:cNvPr id="2" name="Table 1">
            <a:extLst>
              <a:ext uri="{FF2B5EF4-FFF2-40B4-BE49-F238E27FC236}">
                <a16:creationId xmlns:a16="http://schemas.microsoft.com/office/drawing/2014/main" id="{0A023E45-5A4E-D9BB-66DB-06A70809122F}"/>
              </a:ext>
            </a:extLst>
          </p:cNvPr>
          <p:cNvGraphicFramePr>
            <a:graphicFrameLocks noGrp="1"/>
          </p:cNvGraphicFramePr>
          <p:nvPr>
            <p:extLst>
              <p:ext uri="{D42A27DB-BD31-4B8C-83A1-F6EECF244321}">
                <p14:modId xmlns:p14="http://schemas.microsoft.com/office/powerpoint/2010/main" val="1608881962"/>
              </p:ext>
            </p:extLst>
          </p:nvPr>
        </p:nvGraphicFramePr>
        <p:xfrm>
          <a:off x="640094" y="1398507"/>
          <a:ext cx="10911812" cy="4771831"/>
        </p:xfrm>
        <a:graphic>
          <a:graphicData uri="http://schemas.openxmlformats.org/drawingml/2006/table">
            <a:tbl>
              <a:tblPr firstRow="1" bandRow="1">
                <a:tableStyleId>{5C22544A-7EE6-4342-B048-85BDC9FD1C3A}</a:tableStyleId>
              </a:tblPr>
              <a:tblGrid>
                <a:gridCol w="1318464">
                  <a:extLst>
                    <a:ext uri="{9D8B030D-6E8A-4147-A177-3AD203B41FA5}">
                      <a16:colId xmlns:a16="http://schemas.microsoft.com/office/drawing/2014/main" val="1208810435"/>
                    </a:ext>
                  </a:extLst>
                </a:gridCol>
                <a:gridCol w="3226957">
                  <a:extLst>
                    <a:ext uri="{9D8B030D-6E8A-4147-A177-3AD203B41FA5}">
                      <a16:colId xmlns:a16="http://schemas.microsoft.com/office/drawing/2014/main" val="3249046800"/>
                    </a:ext>
                  </a:extLst>
                </a:gridCol>
                <a:gridCol w="3516401">
                  <a:extLst>
                    <a:ext uri="{9D8B030D-6E8A-4147-A177-3AD203B41FA5}">
                      <a16:colId xmlns:a16="http://schemas.microsoft.com/office/drawing/2014/main" val="816792876"/>
                    </a:ext>
                  </a:extLst>
                </a:gridCol>
                <a:gridCol w="2849990">
                  <a:extLst>
                    <a:ext uri="{9D8B030D-6E8A-4147-A177-3AD203B41FA5}">
                      <a16:colId xmlns:a16="http://schemas.microsoft.com/office/drawing/2014/main" val="120253264"/>
                    </a:ext>
                  </a:extLst>
                </a:gridCol>
              </a:tblGrid>
              <a:tr h="390567">
                <a:tc>
                  <a:txBody>
                    <a:bodyPr/>
                    <a:lstStyle/>
                    <a:p>
                      <a:r>
                        <a:rPr lang="en-NZ" dirty="0">
                          <a:solidFill>
                            <a:schemeClr val="tx1"/>
                          </a:solidFill>
                        </a:rPr>
                        <a:t>Council</a:t>
                      </a:r>
                    </a:p>
                  </a:txBody>
                  <a:tcPr/>
                </a:tc>
                <a:tc>
                  <a:txBody>
                    <a:bodyPr/>
                    <a:lstStyle/>
                    <a:p>
                      <a:r>
                        <a:rPr lang="en-NZ" dirty="0">
                          <a:solidFill>
                            <a:schemeClr val="tx1"/>
                          </a:solidFill>
                        </a:rPr>
                        <a:t>On-licences</a:t>
                      </a:r>
                    </a:p>
                  </a:txBody>
                  <a:tcPr/>
                </a:tc>
                <a:tc>
                  <a:txBody>
                    <a:bodyPr/>
                    <a:lstStyle/>
                    <a:p>
                      <a:r>
                        <a:rPr lang="en-NZ" dirty="0">
                          <a:solidFill>
                            <a:schemeClr val="tx1"/>
                          </a:solidFill>
                        </a:rPr>
                        <a:t>Off-licences</a:t>
                      </a:r>
                    </a:p>
                  </a:txBody>
                  <a:tcPr/>
                </a:tc>
                <a:tc>
                  <a:txBody>
                    <a:bodyPr/>
                    <a:lstStyle/>
                    <a:p>
                      <a:r>
                        <a:rPr lang="en-NZ" dirty="0">
                          <a:solidFill>
                            <a:schemeClr val="tx1"/>
                          </a:solidFill>
                        </a:rPr>
                        <a:t>Other</a:t>
                      </a:r>
                    </a:p>
                  </a:txBody>
                  <a:tcPr/>
                </a:tc>
                <a:extLst>
                  <a:ext uri="{0D108BD9-81ED-4DB2-BD59-A6C34878D82A}">
                    <a16:rowId xmlns:a16="http://schemas.microsoft.com/office/drawing/2014/main" val="1337923859"/>
                  </a:ext>
                </a:extLst>
              </a:tr>
              <a:tr h="1545773">
                <a:tc>
                  <a:txBody>
                    <a:bodyPr/>
                    <a:lstStyle/>
                    <a:p>
                      <a:r>
                        <a:rPr lang="en-NZ" dirty="0"/>
                        <a:t>Auckland (2024)</a:t>
                      </a:r>
                    </a:p>
                  </a:txBody>
                  <a:tcPr/>
                </a:tc>
                <a:tc>
                  <a:txBody>
                    <a:bodyPr/>
                    <a:lstStyle/>
                    <a:p>
                      <a:pPr marL="285750" indent="-285750">
                        <a:buFont typeface="Arial" panose="020B0604020202020204" pitchFamily="34" charset="0"/>
                        <a:buChar char="•"/>
                      </a:pPr>
                      <a:r>
                        <a:rPr lang="en-NZ" sz="1400" dirty="0"/>
                        <a:t>Maximum hours 8am to 4am in the </a:t>
                      </a:r>
                      <a:r>
                        <a:rPr lang="en-NZ" sz="1400" u="sng" dirty="0"/>
                        <a:t>City Centre </a:t>
                      </a:r>
                    </a:p>
                    <a:p>
                      <a:pPr marL="285750" indent="-285750">
                        <a:buFont typeface="Arial" panose="020B0604020202020204" pitchFamily="34" charset="0"/>
                        <a:buChar char="•"/>
                      </a:pPr>
                      <a:r>
                        <a:rPr lang="en-NZ" sz="1400" dirty="0"/>
                        <a:t>8am to 3am for the rest of the region</a:t>
                      </a:r>
                    </a:p>
                    <a:p>
                      <a:pPr marL="285750" indent="-285750">
                        <a:buFont typeface="Arial" panose="020B0604020202020204" pitchFamily="34" charset="0"/>
                        <a:buChar char="•"/>
                      </a:pPr>
                      <a:endParaRPr lang="en-NZ" sz="1400" dirty="0"/>
                    </a:p>
                  </a:txBody>
                  <a:tcPr/>
                </a:tc>
                <a:tc>
                  <a:txBody>
                    <a:bodyPr/>
                    <a:lstStyle/>
                    <a:p>
                      <a:pPr marL="285750" indent="-285750">
                        <a:buFont typeface="Arial" panose="020B0604020202020204" pitchFamily="34" charset="0"/>
                        <a:buChar char="•"/>
                      </a:pPr>
                      <a:r>
                        <a:rPr lang="en-NZ" sz="1400" dirty="0"/>
                        <a:t>Maximum hours 7am to 9pm</a:t>
                      </a:r>
                    </a:p>
                    <a:p>
                      <a:pPr marL="285750" indent="-285750">
                        <a:buFont typeface="Arial" panose="020B0604020202020204" pitchFamily="34" charset="0"/>
                        <a:buChar char="•"/>
                      </a:pPr>
                      <a:r>
                        <a:rPr lang="en-NZ" sz="1400" b="1" dirty="0"/>
                        <a:t>Temporary freeze on new licences </a:t>
                      </a:r>
                      <a:r>
                        <a:rPr lang="en-NZ" sz="1400" dirty="0"/>
                        <a:t>in the </a:t>
                      </a:r>
                      <a:r>
                        <a:rPr lang="en-NZ" sz="1400" u="sng" dirty="0"/>
                        <a:t>City Centre and Priority Overlay </a:t>
                      </a:r>
                      <a:r>
                        <a:rPr lang="en-NZ" sz="1400" dirty="0"/>
                        <a:t>areas for 24 months</a:t>
                      </a:r>
                    </a:p>
                    <a:p>
                      <a:pPr marL="285750" indent="-285750">
                        <a:buFont typeface="Arial" panose="020B0604020202020204" pitchFamily="34" charset="0"/>
                        <a:buChar char="•"/>
                      </a:pPr>
                      <a:r>
                        <a:rPr lang="en-NZ" sz="1400" b="1" dirty="0"/>
                        <a:t>Rebuttable presumption</a:t>
                      </a:r>
                      <a:r>
                        <a:rPr lang="en-NZ" sz="1400" dirty="0"/>
                        <a:t> against new licences in </a:t>
                      </a:r>
                      <a:r>
                        <a:rPr lang="en-NZ" sz="1400" u="sng" dirty="0"/>
                        <a:t>Neighbourhood Centres</a:t>
                      </a:r>
                    </a:p>
                  </a:txBody>
                  <a:tcPr/>
                </a:tc>
                <a:tc>
                  <a:txBody>
                    <a:bodyPr/>
                    <a:lstStyle/>
                    <a:p>
                      <a:pPr marL="285750" indent="-285750">
                        <a:buFont typeface="Arial" panose="020B0604020202020204" pitchFamily="34" charset="0"/>
                        <a:buChar char="•"/>
                      </a:pPr>
                      <a:r>
                        <a:rPr lang="en-NZ" sz="1400" dirty="0"/>
                        <a:t>Club licences maximum hours 9am to 1am</a:t>
                      </a:r>
                    </a:p>
                    <a:p>
                      <a:pPr marL="285750" indent="-285750">
                        <a:buFont typeface="Arial" panose="020B0604020202020204" pitchFamily="34" charset="0"/>
                        <a:buChar char="•"/>
                      </a:pPr>
                      <a:r>
                        <a:rPr lang="en-NZ" sz="1400" dirty="0"/>
                        <a:t>Special licences should not exceed maximum hours for on-licences in the area</a:t>
                      </a:r>
                    </a:p>
                  </a:txBody>
                  <a:tcPr/>
                </a:tc>
                <a:extLst>
                  <a:ext uri="{0D108BD9-81ED-4DB2-BD59-A6C34878D82A}">
                    <a16:rowId xmlns:a16="http://schemas.microsoft.com/office/drawing/2014/main" val="1948173074"/>
                  </a:ext>
                </a:extLst>
              </a:tr>
              <a:tr h="1037171">
                <a:tc>
                  <a:txBody>
                    <a:bodyPr/>
                    <a:lstStyle/>
                    <a:p>
                      <a:r>
                        <a:rPr lang="en-NZ" dirty="0"/>
                        <a:t>Tauranga (2024)</a:t>
                      </a:r>
                    </a:p>
                  </a:txBody>
                  <a:tcPr/>
                </a:tc>
                <a:tc>
                  <a:txBody>
                    <a:bodyPr/>
                    <a:lstStyle/>
                    <a:p>
                      <a:pPr marL="285750" indent="-285750">
                        <a:buFont typeface="Arial" panose="020B0604020202020204" pitchFamily="34" charset="0"/>
                        <a:buChar char="•"/>
                      </a:pPr>
                      <a:r>
                        <a:rPr lang="en-NZ" sz="1400" dirty="0"/>
                        <a:t>Maximum hours 9am to 2am in the </a:t>
                      </a:r>
                      <a:r>
                        <a:rPr lang="en-NZ" sz="1400" u="sng" dirty="0"/>
                        <a:t>city centre</a:t>
                      </a:r>
                    </a:p>
                    <a:p>
                      <a:pPr marL="285750" indent="-285750">
                        <a:buFont typeface="Arial" panose="020B0604020202020204" pitchFamily="34" charset="0"/>
                        <a:buChar char="•"/>
                      </a:pPr>
                      <a:r>
                        <a:rPr lang="en-NZ" sz="1400" dirty="0"/>
                        <a:t>9am to 1am elsewhere</a:t>
                      </a:r>
                    </a:p>
                    <a:p>
                      <a:pPr marL="285750" indent="-285750">
                        <a:buFont typeface="Arial" panose="020B0604020202020204" pitchFamily="34" charset="0"/>
                        <a:buChar char="•"/>
                      </a:pPr>
                      <a:r>
                        <a:rPr lang="en-NZ" sz="1400" dirty="0"/>
                        <a:t>Same rules apply to club licences</a:t>
                      </a:r>
                    </a:p>
                  </a:txBody>
                  <a:tcPr/>
                </a:tc>
                <a:tc>
                  <a:txBody>
                    <a:bodyPr/>
                    <a:lstStyle/>
                    <a:p>
                      <a:pPr marL="285750" indent="-285750">
                        <a:buFont typeface="Arial" panose="020B0604020202020204" pitchFamily="34" charset="0"/>
                        <a:buChar char="•"/>
                      </a:pPr>
                      <a:r>
                        <a:rPr lang="en-NZ" sz="1400" dirty="0"/>
                        <a:t>Maximum hours 7am to 10pm</a:t>
                      </a:r>
                    </a:p>
                    <a:p>
                      <a:pPr marL="285750" indent="-285750">
                        <a:buFont typeface="Arial" panose="020B0604020202020204" pitchFamily="34" charset="0"/>
                        <a:buChar char="•"/>
                      </a:pPr>
                      <a:r>
                        <a:rPr lang="en-NZ" sz="1400" b="1" dirty="0"/>
                        <a:t>No new licences issued </a:t>
                      </a:r>
                      <a:r>
                        <a:rPr lang="en-NZ" sz="1400" dirty="0"/>
                        <a:t>for bottle stores within </a:t>
                      </a:r>
                      <a:r>
                        <a:rPr lang="en-NZ" sz="1400" u="sng" dirty="0"/>
                        <a:t>suburbs with a social deprivation index of 9 or 10</a:t>
                      </a:r>
                    </a:p>
                  </a:txBody>
                  <a:tcPr/>
                </a:tc>
                <a:tc>
                  <a:txBody>
                    <a:bodyPr/>
                    <a:lstStyle/>
                    <a:p>
                      <a:r>
                        <a:rPr lang="en-NZ" sz="1400" dirty="0"/>
                        <a:t>Discretionary conditions for special licences (e.g. limit of drinks sold per transaction, no high alcohol shots)</a:t>
                      </a:r>
                    </a:p>
                  </a:txBody>
                  <a:tcPr/>
                </a:tc>
                <a:extLst>
                  <a:ext uri="{0D108BD9-81ED-4DB2-BD59-A6C34878D82A}">
                    <a16:rowId xmlns:a16="http://schemas.microsoft.com/office/drawing/2014/main" val="175018832"/>
                  </a:ext>
                </a:extLst>
              </a:tr>
              <a:tr h="1461604">
                <a:tc>
                  <a:txBody>
                    <a:bodyPr/>
                    <a:lstStyle/>
                    <a:p>
                      <a:r>
                        <a:rPr lang="en-NZ" dirty="0"/>
                        <a:t>Dunedin (2018)</a:t>
                      </a:r>
                    </a:p>
                  </a:txBody>
                  <a:tcPr/>
                </a:tc>
                <a:tc>
                  <a:txBody>
                    <a:bodyPr/>
                    <a:lstStyle/>
                    <a:p>
                      <a:r>
                        <a:rPr lang="en-NZ" sz="1400" b="0" u="sng" dirty="0"/>
                        <a:t>In non-residential areas:</a:t>
                      </a:r>
                    </a:p>
                    <a:p>
                      <a:pPr marL="285750" indent="-285750">
                        <a:buFont typeface="Arial" panose="020B0604020202020204" pitchFamily="34" charset="0"/>
                        <a:buChar char="•"/>
                      </a:pPr>
                      <a:r>
                        <a:rPr lang="en-NZ" sz="1400" dirty="0"/>
                        <a:t>Hotels, taverns 8am to 3am</a:t>
                      </a:r>
                    </a:p>
                    <a:p>
                      <a:pPr marL="742950" lvl="1" indent="-285750">
                        <a:buFont typeface="Arial" panose="020B0604020202020204" pitchFamily="34" charset="0"/>
                        <a:buChar char="•"/>
                      </a:pPr>
                      <a:r>
                        <a:rPr lang="en-NZ" sz="1400" b="1" dirty="0"/>
                        <a:t>One-way door </a:t>
                      </a:r>
                      <a:r>
                        <a:rPr lang="en-NZ" sz="1400" dirty="0"/>
                        <a:t>at 2.30am</a:t>
                      </a:r>
                    </a:p>
                    <a:p>
                      <a:pPr marL="285750" indent="-285750">
                        <a:buFont typeface="Arial" panose="020B0604020202020204" pitchFamily="34" charset="0"/>
                        <a:buChar char="•"/>
                      </a:pPr>
                      <a:r>
                        <a:rPr lang="en-NZ" sz="1400" dirty="0"/>
                        <a:t>Restaurants/cafes 8am to 1am</a:t>
                      </a:r>
                    </a:p>
                    <a:p>
                      <a:pPr marL="285750" indent="-285750">
                        <a:buFont typeface="Arial" panose="020B0604020202020204" pitchFamily="34" charset="0"/>
                        <a:buChar char="•"/>
                      </a:pPr>
                      <a:r>
                        <a:rPr lang="en-NZ" sz="1400" dirty="0"/>
                        <a:t>Entertainment premises require live entertainment and door charge</a:t>
                      </a:r>
                    </a:p>
                    <a:p>
                      <a:pPr marL="742950" lvl="1" indent="-285750">
                        <a:buFont typeface="Arial" panose="020B0604020202020204" pitchFamily="34" charset="0"/>
                        <a:buChar char="•"/>
                      </a:pPr>
                      <a:r>
                        <a:rPr lang="en-NZ" sz="1400" dirty="0"/>
                        <a:t>Hours 5pm to 4am</a:t>
                      </a:r>
                    </a:p>
                    <a:p>
                      <a:pPr marL="742950" lvl="1" indent="-285750">
                        <a:buFont typeface="Arial" panose="020B0604020202020204" pitchFamily="34" charset="0"/>
                        <a:buChar char="•"/>
                      </a:pPr>
                      <a:r>
                        <a:rPr lang="en-NZ" sz="1400" b="1" dirty="0"/>
                        <a:t>One-way door </a:t>
                      </a:r>
                      <a:r>
                        <a:rPr lang="en-NZ" sz="1400" dirty="0"/>
                        <a:t>at 2.30am</a:t>
                      </a:r>
                    </a:p>
                  </a:txBody>
                  <a:tcPr/>
                </a:tc>
                <a:tc>
                  <a:txBody>
                    <a:bodyPr/>
                    <a:lstStyle/>
                    <a:p>
                      <a:pPr marL="285750" indent="-285750">
                        <a:buFont typeface="Arial" panose="020B0604020202020204" pitchFamily="34" charset="0"/>
                        <a:buChar char="•"/>
                      </a:pPr>
                      <a:r>
                        <a:rPr lang="en-NZ" sz="1400" dirty="0"/>
                        <a:t>Maximum hours 7am to 10pm</a:t>
                      </a:r>
                    </a:p>
                    <a:p>
                      <a:pPr marL="285750" indent="-285750">
                        <a:buFont typeface="Arial" panose="020B0604020202020204" pitchFamily="34" charset="0"/>
                        <a:buChar char="•"/>
                      </a:pPr>
                      <a:r>
                        <a:rPr lang="en-NZ" sz="1400" dirty="0"/>
                        <a:t>Exception to sale restriction on Easter Sunday – grape, fruit or vegetable wine made on the premises or where produce is grown on the land e.g. a vineyard</a:t>
                      </a:r>
                    </a:p>
                  </a:txBody>
                  <a:tcPr/>
                </a:tc>
                <a:tc>
                  <a:txBody>
                    <a:bodyPr/>
                    <a:lstStyle/>
                    <a:p>
                      <a:r>
                        <a:rPr lang="en-NZ" sz="1400" dirty="0"/>
                        <a:t>Licences for new hotels, taverns or bottle stores will not generally be granted if they are </a:t>
                      </a:r>
                      <a:r>
                        <a:rPr lang="en-NZ" sz="1400" b="1" dirty="0"/>
                        <a:t>within 100m of a sensitive facility </a:t>
                      </a:r>
                      <a:r>
                        <a:rPr lang="en-NZ" sz="1400" dirty="0"/>
                        <a:t>likely to attract young people, such as schools and playgrounds</a:t>
                      </a:r>
                    </a:p>
                  </a:txBody>
                  <a:tcPr/>
                </a:tc>
                <a:extLst>
                  <a:ext uri="{0D108BD9-81ED-4DB2-BD59-A6C34878D82A}">
                    <a16:rowId xmlns:a16="http://schemas.microsoft.com/office/drawing/2014/main" val="3817975128"/>
                  </a:ext>
                </a:extLst>
              </a:tr>
            </a:tbl>
          </a:graphicData>
        </a:graphic>
      </p:graphicFrame>
    </p:spTree>
    <p:extLst>
      <p:ext uri="{BB962C8B-B14F-4D97-AF65-F5344CB8AC3E}">
        <p14:creationId xmlns:p14="http://schemas.microsoft.com/office/powerpoint/2010/main" val="1316769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8C5C13-EAD7-B22D-E31C-8A158DC82E14}"/>
              </a:ext>
            </a:extLst>
          </p:cNvPr>
          <p:cNvSpPr>
            <a:spLocks noGrp="1"/>
          </p:cNvSpPr>
          <p:nvPr>
            <p:ph type="body" sz="quarter" idx="13"/>
          </p:nvPr>
        </p:nvSpPr>
        <p:spPr>
          <a:xfrm>
            <a:off x="1111395" y="2372081"/>
            <a:ext cx="6249170" cy="854080"/>
          </a:xfrm>
        </p:spPr>
        <p:txBody>
          <a:bodyPr/>
          <a:lstStyle/>
          <a:p>
            <a:r>
              <a:rPr lang="en-US" dirty="0"/>
              <a:t>Any questions?</a:t>
            </a:r>
            <a:endParaRPr lang="en-NZ" dirty="0"/>
          </a:p>
        </p:txBody>
      </p:sp>
      <p:sp>
        <p:nvSpPr>
          <p:cNvPr id="3" name="Picture Placeholder 2">
            <a:extLst>
              <a:ext uri="{FF2B5EF4-FFF2-40B4-BE49-F238E27FC236}">
                <a16:creationId xmlns:a16="http://schemas.microsoft.com/office/drawing/2014/main" id="{3D081437-6F7D-18AB-C088-27432F78FF43}"/>
              </a:ext>
              <a:ext uri="{C183D7F6-B498-43B3-948B-1728B52AA6E4}">
                <adec:decorative xmlns:adec="http://schemas.microsoft.com/office/drawing/2017/decorative" val="1"/>
              </a:ext>
            </a:extLst>
          </p:cNvPr>
          <p:cNvSpPr>
            <a:spLocks noGrp="1"/>
          </p:cNvSpPr>
          <p:nvPr>
            <p:ph type="pic" sz="quarter" idx="14"/>
          </p:nvPr>
        </p:nvSpPr>
        <p:spPr/>
        <p:txBody>
          <a:bodyPr/>
          <a:lstStyle/>
          <a:p>
            <a:endParaRPr lang="en-NZ"/>
          </a:p>
        </p:txBody>
      </p:sp>
    </p:spTree>
    <p:extLst>
      <p:ext uri="{BB962C8B-B14F-4D97-AF65-F5344CB8AC3E}">
        <p14:creationId xmlns:p14="http://schemas.microsoft.com/office/powerpoint/2010/main" val="3194656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5ECD3-0500-31EB-8B8E-B874C6F95C8B}"/>
              </a:ext>
            </a:extLst>
          </p:cNvPr>
          <p:cNvSpPr>
            <a:spLocks noGrp="1"/>
          </p:cNvSpPr>
          <p:nvPr>
            <p:ph type="body" sz="quarter" idx="13"/>
          </p:nvPr>
        </p:nvSpPr>
        <p:spPr>
          <a:xfrm>
            <a:off x="526060" y="432082"/>
            <a:ext cx="10515600" cy="683264"/>
          </a:xfrm>
        </p:spPr>
        <p:txBody>
          <a:bodyPr/>
          <a:lstStyle/>
          <a:p>
            <a:r>
              <a:rPr lang="en-US" sz="4800" dirty="0"/>
              <a:t>What do Wellington residents think?</a:t>
            </a:r>
          </a:p>
        </p:txBody>
      </p:sp>
      <p:sp>
        <p:nvSpPr>
          <p:cNvPr id="3" name="Subtitle 3">
            <a:extLst>
              <a:ext uri="{FF2B5EF4-FFF2-40B4-BE49-F238E27FC236}">
                <a16:creationId xmlns:a16="http://schemas.microsoft.com/office/drawing/2014/main" id="{3CFD87B8-2307-09B0-44F0-8119ADC99773}"/>
              </a:ext>
            </a:extLst>
          </p:cNvPr>
          <p:cNvSpPr txBox="1">
            <a:spLocks/>
          </p:cNvSpPr>
          <p:nvPr/>
        </p:nvSpPr>
        <p:spPr>
          <a:xfrm>
            <a:off x="526060" y="1115346"/>
            <a:ext cx="11003033" cy="4995940"/>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t>A panel survey (~900 respondents) of Wellington residents in May-June 2024.</a:t>
            </a:r>
          </a:p>
          <a:p>
            <a:pPr marL="0" indent="0">
              <a:buNone/>
            </a:pPr>
            <a:r>
              <a:rPr lang="en-US" sz="3000" b="1" dirty="0"/>
              <a:t>Summary of notable results:</a:t>
            </a:r>
          </a:p>
          <a:p>
            <a:pPr marL="342900" indent="-342900">
              <a:buFont typeface="Arial" panose="020B0604020202020204" pitchFamily="34" charset="0"/>
              <a:buChar char="•"/>
            </a:pPr>
            <a:r>
              <a:rPr lang="en-US" sz="2200" b="1" dirty="0"/>
              <a:t>The most common pattern of drinking is a moderate one</a:t>
            </a:r>
            <a:r>
              <a:rPr lang="en-US" sz="2200" dirty="0"/>
              <a:t> (2-4x a month, 1-2 standard drinks each time).</a:t>
            </a:r>
          </a:p>
          <a:p>
            <a:pPr marL="342900" indent="-342900">
              <a:buFont typeface="Arial" panose="020B0604020202020204" pitchFamily="34" charset="0"/>
              <a:buChar char="•"/>
            </a:pPr>
            <a:r>
              <a:rPr lang="en-US" sz="2200" b="1" dirty="0"/>
              <a:t>The most popular place to buy alcohol from is the supermarket</a:t>
            </a:r>
            <a:r>
              <a:rPr lang="en-US" sz="2200" dirty="0"/>
              <a:t>, followed by pubs/bars/nightclubs.</a:t>
            </a:r>
          </a:p>
          <a:p>
            <a:pPr marL="342900" indent="-342900">
              <a:buFont typeface="Arial" panose="020B0604020202020204" pitchFamily="34" charset="0"/>
              <a:buChar char="•"/>
            </a:pPr>
            <a:r>
              <a:rPr lang="en-US" sz="2200" dirty="0"/>
              <a:t>Most people agree that </a:t>
            </a:r>
            <a:r>
              <a:rPr lang="en-US" sz="2200" b="1" dirty="0"/>
              <a:t>alcohol has an important social/economic role in the city.</a:t>
            </a:r>
          </a:p>
          <a:p>
            <a:pPr marL="342900" indent="-342900">
              <a:buFont typeface="Arial" panose="020B0604020202020204" pitchFamily="34" charset="0"/>
              <a:buChar char="•"/>
            </a:pPr>
            <a:r>
              <a:rPr lang="en-US" sz="2200" b="1" dirty="0"/>
              <a:t>Pubs/bars/nightclubs are seen as places where most alcohol-related harm occurs</a:t>
            </a:r>
            <a:r>
              <a:rPr lang="en-US" sz="2200" dirty="0"/>
              <a:t>, followed by public events, public spaces, and private residences.</a:t>
            </a:r>
          </a:p>
          <a:p>
            <a:pPr marL="342900" indent="-342900">
              <a:buFont typeface="Arial" panose="020B0604020202020204" pitchFamily="34" charset="0"/>
              <a:buChar char="•"/>
            </a:pPr>
            <a:r>
              <a:rPr lang="en-US" sz="2200" dirty="0"/>
              <a:t>The </a:t>
            </a:r>
            <a:r>
              <a:rPr lang="en-US" sz="2200" b="1" dirty="0"/>
              <a:t>most common type of harm </a:t>
            </a:r>
            <a:r>
              <a:rPr lang="en-US" sz="2200" dirty="0"/>
              <a:t>respondents report experiencing is </a:t>
            </a:r>
            <a:r>
              <a:rPr lang="en-US" sz="2200" b="1" dirty="0"/>
              <a:t>feeling unsafe in a public place due to another person’s drinking</a:t>
            </a:r>
            <a:r>
              <a:rPr lang="en-US" sz="2200" dirty="0"/>
              <a:t> (44%).  </a:t>
            </a:r>
          </a:p>
          <a:p>
            <a:pPr marL="342900" indent="-342900">
              <a:buFont typeface="Arial" panose="020B0604020202020204" pitchFamily="34" charset="0"/>
              <a:buChar char="•"/>
            </a:pPr>
            <a:r>
              <a:rPr lang="en-US" sz="2200" dirty="0"/>
              <a:t>Opinions are split on the idea of limiting the number of licensed premises, but lean towards agreement.</a:t>
            </a:r>
          </a:p>
          <a:p>
            <a:pPr marL="342900" indent="-342900">
              <a:buFont typeface="Arial" panose="020B0604020202020204" pitchFamily="34" charset="0"/>
              <a:buChar char="•"/>
            </a:pPr>
            <a:r>
              <a:rPr lang="en-US" sz="2200" dirty="0"/>
              <a:t>Most people think the alcohol sale hours for off-licensed premises are about right. Opinions are split on sale hours for on-</a:t>
            </a:r>
            <a:r>
              <a:rPr lang="en-US" sz="2200" dirty="0" err="1"/>
              <a:t>licence</a:t>
            </a:r>
            <a:r>
              <a:rPr lang="en-US" sz="2200" dirty="0"/>
              <a:t> premises between about right and a bit/much too long</a:t>
            </a:r>
            <a:r>
              <a:rPr lang="en-US" sz="2400" dirty="0"/>
              <a:t>.</a:t>
            </a:r>
          </a:p>
        </p:txBody>
      </p:sp>
    </p:spTree>
    <p:extLst>
      <p:ext uri="{BB962C8B-B14F-4D97-AF65-F5344CB8AC3E}">
        <p14:creationId xmlns:p14="http://schemas.microsoft.com/office/powerpoint/2010/main" val="3277281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65ECD3-0500-31EB-8B8E-B874C6F95C8B}"/>
              </a:ext>
            </a:extLst>
          </p:cNvPr>
          <p:cNvSpPr>
            <a:spLocks noGrp="1"/>
          </p:cNvSpPr>
          <p:nvPr>
            <p:ph type="body" sz="quarter" idx="13"/>
          </p:nvPr>
        </p:nvSpPr>
        <p:spPr>
          <a:xfrm>
            <a:off x="526060" y="432082"/>
            <a:ext cx="10515600" cy="683264"/>
          </a:xfrm>
        </p:spPr>
        <p:txBody>
          <a:bodyPr/>
          <a:lstStyle/>
          <a:p>
            <a:r>
              <a:rPr lang="en-US" sz="4800" dirty="0"/>
              <a:t>What do Wellington residents think?</a:t>
            </a:r>
          </a:p>
        </p:txBody>
      </p:sp>
      <p:sp>
        <p:nvSpPr>
          <p:cNvPr id="3" name="Subtitle 3">
            <a:extLst>
              <a:ext uri="{FF2B5EF4-FFF2-40B4-BE49-F238E27FC236}">
                <a16:creationId xmlns:a16="http://schemas.microsoft.com/office/drawing/2014/main" id="{3CFD87B8-2307-09B0-44F0-8119ADC99773}"/>
              </a:ext>
            </a:extLst>
          </p:cNvPr>
          <p:cNvSpPr txBox="1">
            <a:spLocks/>
          </p:cNvSpPr>
          <p:nvPr/>
        </p:nvSpPr>
        <p:spPr>
          <a:xfrm>
            <a:off x="526060" y="1090150"/>
            <a:ext cx="11003033" cy="49959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t>A panel survey (~900 respondents) of Wellington residents in May-June 2024.</a:t>
            </a:r>
          </a:p>
          <a:p>
            <a:pPr marL="0" indent="0">
              <a:buNone/>
            </a:pPr>
            <a:r>
              <a:rPr lang="en-US" b="1" dirty="0"/>
              <a:t>Summary of notable results (continued):</a:t>
            </a:r>
          </a:p>
          <a:p>
            <a:pPr marL="342900" indent="-342900">
              <a:buFont typeface="Arial" panose="020B0604020202020204" pitchFamily="34" charset="0"/>
              <a:buChar char="•"/>
            </a:pPr>
            <a:r>
              <a:rPr lang="en-US" sz="2000" b="1" dirty="0"/>
              <a:t>Most respondents agree </a:t>
            </a:r>
            <a:r>
              <a:rPr lang="en-US" sz="2000" dirty="0"/>
              <a:t>that there should be </a:t>
            </a:r>
            <a:r>
              <a:rPr lang="en-US" sz="2000" b="1" dirty="0"/>
              <a:t>restrictions on how close some licensed premises are to sensitive sites</a:t>
            </a:r>
            <a:r>
              <a:rPr lang="en-US" sz="2000" dirty="0"/>
              <a:t>, particularly for bottle stores and pubs/bars/nightclubs. </a:t>
            </a:r>
          </a:p>
          <a:p>
            <a:pPr lvl="1">
              <a:buFont typeface="Courier New" panose="02070309020205020404" pitchFamily="49" charset="0"/>
              <a:buChar char="o"/>
            </a:pPr>
            <a:r>
              <a:rPr lang="en-US" sz="1800" dirty="0"/>
              <a:t>Of those who agree, the priority sites are early childhood education </a:t>
            </a:r>
            <a:r>
              <a:rPr lang="en-US" sz="1800" dirty="0" err="1"/>
              <a:t>centres</a:t>
            </a:r>
            <a:r>
              <a:rPr lang="en-US" sz="1800" dirty="0"/>
              <a:t> and primary schools, secondary schools/colleges, medical/rehabilitation facilities and hospitals, and parks/playgrounds/sports facilities.</a:t>
            </a:r>
          </a:p>
          <a:p>
            <a:pPr marL="342900" indent="-342900">
              <a:buFont typeface="Arial" panose="020B0604020202020204" pitchFamily="34" charset="0"/>
              <a:buChar char="•"/>
            </a:pPr>
            <a:r>
              <a:rPr lang="en-US" sz="2000" dirty="0"/>
              <a:t>Opinions are split on restrictions on how close some licensed premises are to each other, with a tendency towards disagreement.</a:t>
            </a:r>
          </a:p>
          <a:p>
            <a:pPr marL="342900" indent="-342900">
              <a:buFont typeface="Arial" panose="020B0604020202020204" pitchFamily="34" charset="0"/>
              <a:buChar char="•"/>
            </a:pPr>
            <a:r>
              <a:rPr lang="en-US" sz="2000" dirty="0"/>
              <a:t>Opinions are split on whether there should be one-way door restrictions, tending to agreement.</a:t>
            </a:r>
          </a:p>
          <a:p>
            <a:pPr marL="342900" indent="-342900">
              <a:buFont typeface="Arial" panose="020B0604020202020204" pitchFamily="34" charset="0"/>
              <a:buChar char="•"/>
            </a:pPr>
            <a:r>
              <a:rPr lang="en-US" sz="2000" dirty="0"/>
              <a:t>The most common reason given for agreeing with suggested alcohol management measures was for harm reduction.</a:t>
            </a:r>
          </a:p>
          <a:p>
            <a:pPr lvl="1">
              <a:buFont typeface="Courier New" panose="02070309020205020404" pitchFamily="49" charset="0"/>
              <a:buChar char="o"/>
            </a:pPr>
            <a:r>
              <a:rPr lang="en-US" sz="1800" dirty="0"/>
              <a:t>The most common reasons given for disagreeing is either a view that the Council shouldn’t intervene in the market, or that it wouldn’t work/would cause more harm.</a:t>
            </a:r>
          </a:p>
        </p:txBody>
      </p:sp>
    </p:spTree>
    <p:extLst>
      <p:ext uri="{BB962C8B-B14F-4D97-AF65-F5344CB8AC3E}">
        <p14:creationId xmlns:p14="http://schemas.microsoft.com/office/powerpoint/2010/main" val="2606523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0B7764-D3AB-3A8A-8012-8CBF5C13B085}"/>
              </a:ext>
            </a:extLst>
          </p:cNvPr>
          <p:cNvSpPr>
            <a:spLocks noGrp="1"/>
          </p:cNvSpPr>
          <p:nvPr>
            <p:ph type="body" sz="quarter" idx="13"/>
          </p:nvPr>
        </p:nvSpPr>
        <p:spPr>
          <a:xfrm>
            <a:off x="517303" y="414379"/>
            <a:ext cx="11084147" cy="680956"/>
          </a:xfrm>
        </p:spPr>
        <p:txBody>
          <a:bodyPr/>
          <a:lstStyle/>
          <a:p>
            <a:r>
              <a:rPr lang="en-US" dirty="0"/>
              <a:t>Timeline of proposed policy stages</a:t>
            </a:r>
            <a:endParaRPr lang="en-NZ" dirty="0"/>
          </a:p>
        </p:txBody>
      </p:sp>
      <p:sp>
        <p:nvSpPr>
          <p:cNvPr id="4" name="Content Placeholder 3">
            <a:extLst>
              <a:ext uri="{FF2B5EF4-FFF2-40B4-BE49-F238E27FC236}">
                <a16:creationId xmlns:a16="http://schemas.microsoft.com/office/drawing/2014/main" id="{E13A8EF6-E171-9B6E-9542-EA1F7873270C}"/>
              </a:ext>
            </a:extLst>
          </p:cNvPr>
          <p:cNvSpPr>
            <a:spLocks noGrp="1"/>
          </p:cNvSpPr>
          <p:nvPr>
            <p:ph idx="15"/>
          </p:nvPr>
        </p:nvSpPr>
        <p:spPr>
          <a:xfrm>
            <a:off x="517303" y="1619733"/>
            <a:ext cx="5378671" cy="3731830"/>
          </a:xfrm>
        </p:spPr>
        <p:txBody>
          <a:bodyPr/>
          <a:lstStyle/>
          <a:p>
            <a:r>
              <a:rPr lang="en-US" sz="2000" u="sng" dirty="0">
                <a:latin typeface="+mn-lt"/>
              </a:rPr>
              <a:t>February</a:t>
            </a:r>
            <a:r>
              <a:rPr lang="en-US" sz="2000" dirty="0">
                <a:latin typeface="+mn-lt"/>
              </a:rPr>
              <a:t> – WCC submitted on the Sale and Supply of Alcohol (Community Participation) Amendment Bill.</a:t>
            </a:r>
          </a:p>
          <a:p>
            <a:r>
              <a:rPr lang="en-US" sz="2000" u="sng" dirty="0">
                <a:latin typeface="+mn-lt"/>
              </a:rPr>
              <a:t>June to September </a:t>
            </a:r>
            <a:r>
              <a:rPr lang="en-US" sz="2000" dirty="0">
                <a:latin typeface="+mn-lt"/>
              </a:rPr>
              <a:t>- B</a:t>
            </a:r>
            <a:r>
              <a:rPr lang="en-NZ" sz="2000" dirty="0" err="1">
                <a:latin typeface="+mn-lt"/>
              </a:rPr>
              <a:t>egan</a:t>
            </a:r>
            <a:r>
              <a:rPr lang="en-NZ" sz="2000" dirty="0">
                <a:latin typeface="+mn-lt"/>
              </a:rPr>
              <a:t> engagement with other councils in Wellington region and metros.</a:t>
            </a:r>
          </a:p>
          <a:p>
            <a:r>
              <a:rPr lang="en-NZ" sz="2000" u="sng" dirty="0">
                <a:latin typeface="+mn-lt"/>
              </a:rPr>
              <a:t>August </a:t>
            </a:r>
            <a:r>
              <a:rPr lang="en-NZ" sz="2000" dirty="0">
                <a:latin typeface="+mn-lt"/>
              </a:rPr>
              <a:t>– Community Participation Amendment Act received Royal Assent.</a:t>
            </a:r>
            <a:endParaRPr lang="en-US" sz="2000" dirty="0">
              <a:latin typeface="+mn-lt"/>
            </a:endParaRPr>
          </a:p>
          <a:p>
            <a:r>
              <a:rPr lang="en-US" sz="2000" u="sng" dirty="0">
                <a:latin typeface="+mn-lt"/>
              </a:rPr>
              <a:t>October </a:t>
            </a:r>
            <a:r>
              <a:rPr lang="en-US" sz="2000" dirty="0">
                <a:latin typeface="+mn-lt"/>
              </a:rPr>
              <a:t>– LAP approved as an upcoming item on the Strategy and Policy work </a:t>
            </a:r>
            <a:r>
              <a:rPr lang="en-US" sz="2000" dirty="0" err="1">
                <a:latin typeface="+mn-lt"/>
              </a:rPr>
              <a:t>programme</a:t>
            </a:r>
            <a:r>
              <a:rPr lang="en-US" sz="2000" dirty="0">
                <a:latin typeface="+mn-lt"/>
              </a:rPr>
              <a:t> by Council.</a:t>
            </a:r>
          </a:p>
          <a:p>
            <a:r>
              <a:rPr lang="en-NZ" sz="2000" u="sng" dirty="0">
                <a:latin typeface="+mn-lt"/>
              </a:rPr>
              <a:t>November to December </a:t>
            </a:r>
            <a:r>
              <a:rPr lang="en-NZ" sz="2000" dirty="0">
                <a:latin typeface="+mn-lt"/>
              </a:rPr>
              <a:t>– Scoping and planning policy project.</a:t>
            </a:r>
            <a:endParaRPr lang="en-US" sz="2000" dirty="0">
              <a:latin typeface="+mn-lt"/>
            </a:endParaRPr>
          </a:p>
        </p:txBody>
      </p:sp>
      <p:sp>
        <p:nvSpPr>
          <p:cNvPr id="3" name="Content Placeholder 2">
            <a:extLst>
              <a:ext uri="{FF2B5EF4-FFF2-40B4-BE49-F238E27FC236}">
                <a16:creationId xmlns:a16="http://schemas.microsoft.com/office/drawing/2014/main" id="{54CDCFCE-6EF2-012E-44B3-38F7042BAA01}"/>
              </a:ext>
            </a:extLst>
          </p:cNvPr>
          <p:cNvSpPr>
            <a:spLocks noGrp="1"/>
          </p:cNvSpPr>
          <p:nvPr>
            <p:ph idx="14"/>
          </p:nvPr>
        </p:nvSpPr>
        <p:spPr>
          <a:xfrm>
            <a:off x="6059374" y="3618965"/>
            <a:ext cx="5505450" cy="1406014"/>
          </a:xfrm>
        </p:spPr>
        <p:txBody>
          <a:bodyPr/>
          <a:lstStyle/>
          <a:p>
            <a:r>
              <a:rPr lang="en-US" sz="2000" u="sng" dirty="0">
                <a:latin typeface="+mn-lt"/>
              </a:rPr>
              <a:t>February </a:t>
            </a:r>
            <a:r>
              <a:rPr lang="en-US" sz="2000" dirty="0">
                <a:latin typeface="+mn-lt"/>
              </a:rPr>
              <a:t>– Briefing to </a:t>
            </a:r>
            <a:r>
              <a:rPr lang="en-US" sz="2000" dirty="0" err="1">
                <a:latin typeface="+mn-lt"/>
              </a:rPr>
              <a:t>councillors</a:t>
            </a:r>
            <a:r>
              <a:rPr lang="en-US" sz="2000" dirty="0">
                <a:latin typeface="+mn-lt"/>
              </a:rPr>
              <a:t>.</a:t>
            </a:r>
          </a:p>
          <a:p>
            <a:r>
              <a:rPr lang="en-US" sz="2000" u="sng" dirty="0">
                <a:latin typeface="+mn-lt"/>
              </a:rPr>
              <a:t>April to June </a:t>
            </a:r>
            <a:r>
              <a:rPr lang="en-US" sz="2000" dirty="0">
                <a:latin typeface="+mn-lt"/>
              </a:rPr>
              <a:t>– Early engagement with agencies (required under the Act), the sector, community groups.</a:t>
            </a:r>
          </a:p>
          <a:p>
            <a:r>
              <a:rPr lang="en-US" sz="2000" u="sng" dirty="0">
                <a:latin typeface="+mn-lt"/>
              </a:rPr>
              <a:t>August</a:t>
            </a:r>
            <a:r>
              <a:rPr lang="en-US" sz="2000" dirty="0">
                <a:latin typeface="+mn-lt"/>
              </a:rPr>
              <a:t> – Follow-up </a:t>
            </a:r>
            <a:r>
              <a:rPr lang="en-US" sz="2000" dirty="0" err="1">
                <a:latin typeface="+mn-lt"/>
              </a:rPr>
              <a:t>councillor</a:t>
            </a:r>
            <a:r>
              <a:rPr lang="en-US" sz="2000" dirty="0">
                <a:latin typeface="+mn-lt"/>
              </a:rPr>
              <a:t> briefing.</a:t>
            </a:r>
          </a:p>
        </p:txBody>
      </p:sp>
      <p:sp>
        <p:nvSpPr>
          <p:cNvPr id="6" name="TextBox 5">
            <a:extLst>
              <a:ext uri="{FF2B5EF4-FFF2-40B4-BE49-F238E27FC236}">
                <a16:creationId xmlns:a16="http://schemas.microsoft.com/office/drawing/2014/main" id="{533F7E66-D2D3-B8EA-242A-D09DB0E3D977}"/>
              </a:ext>
            </a:extLst>
          </p:cNvPr>
          <p:cNvSpPr txBox="1"/>
          <p:nvPr/>
        </p:nvSpPr>
        <p:spPr>
          <a:xfrm>
            <a:off x="6059374" y="1619733"/>
            <a:ext cx="5378671" cy="1400383"/>
          </a:xfrm>
          <a:prstGeom prst="rect">
            <a:avLst/>
          </a:prstGeom>
          <a:noFill/>
        </p:spPr>
        <p:txBody>
          <a:bodyPr wrap="square">
            <a:spAutoFit/>
          </a:bodyPr>
          <a:lstStyle/>
          <a:p>
            <a:pPr>
              <a:spcAft>
                <a:spcPts val="600"/>
              </a:spcAft>
            </a:pPr>
            <a:r>
              <a:rPr lang="en-US" sz="2000" u="sng" dirty="0"/>
              <a:t>January to December </a:t>
            </a:r>
            <a:r>
              <a:rPr lang="en-US" sz="2000" dirty="0"/>
              <a:t>– Research and evidence collation and analysis (s78(2) of the Act).</a:t>
            </a:r>
          </a:p>
          <a:p>
            <a:pPr>
              <a:spcAft>
                <a:spcPts val="600"/>
              </a:spcAft>
            </a:pPr>
            <a:r>
              <a:rPr lang="en-US" sz="2000" u="sng" dirty="0"/>
              <a:t>May to June </a:t>
            </a:r>
            <a:r>
              <a:rPr lang="en-US" sz="2000" dirty="0"/>
              <a:t>– Public survey on alcohol attitudes and experiences in Wellington.</a:t>
            </a:r>
          </a:p>
        </p:txBody>
      </p:sp>
      <p:sp>
        <p:nvSpPr>
          <p:cNvPr id="7" name="Text Placeholder 2">
            <a:extLst>
              <a:ext uri="{FF2B5EF4-FFF2-40B4-BE49-F238E27FC236}">
                <a16:creationId xmlns:a16="http://schemas.microsoft.com/office/drawing/2014/main" id="{B9768120-78BC-E0E8-6F24-E69CE9F1112C}"/>
              </a:ext>
            </a:extLst>
          </p:cNvPr>
          <p:cNvSpPr txBox="1">
            <a:spLocks/>
          </p:cNvSpPr>
          <p:nvPr/>
        </p:nvSpPr>
        <p:spPr>
          <a:xfrm>
            <a:off x="517303" y="1194154"/>
            <a:ext cx="4477908" cy="5225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latin typeface="+mj-lt"/>
              </a:rPr>
              <a:t>2023 - completed</a:t>
            </a:r>
          </a:p>
        </p:txBody>
      </p:sp>
      <p:sp>
        <p:nvSpPr>
          <p:cNvPr id="8" name="Text Placeholder 5">
            <a:extLst>
              <a:ext uri="{FF2B5EF4-FFF2-40B4-BE49-F238E27FC236}">
                <a16:creationId xmlns:a16="http://schemas.microsoft.com/office/drawing/2014/main" id="{919C61E3-4277-C890-DD66-5682F964D542}"/>
              </a:ext>
            </a:extLst>
          </p:cNvPr>
          <p:cNvSpPr txBox="1">
            <a:spLocks/>
          </p:cNvSpPr>
          <p:nvPr/>
        </p:nvSpPr>
        <p:spPr>
          <a:xfrm>
            <a:off x="6059374" y="1194154"/>
            <a:ext cx="5002667" cy="5225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latin typeface="+mj-lt"/>
              </a:rPr>
              <a:t>2024 - completed</a:t>
            </a:r>
          </a:p>
        </p:txBody>
      </p:sp>
      <p:sp>
        <p:nvSpPr>
          <p:cNvPr id="9" name="Text Placeholder 5">
            <a:extLst>
              <a:ext uri="{FF2B5EF4-FFF2-40B4-BE49-F238E27FC236}">
                <a16:creationId xmlns:a16="http://schemas.microsoft.com/office/drawing/2014/main" id="{8831B30D-3E69-CD3B-6FCC-EDE688421A27}"/>
              </a:ext>
            </a:extLst>
          </p:cNvPr>
          <p:cNvSpPr txBox="1">
            <a:spLocks/>
          </p:cNvSpPr>
          <p:nvPr/>
        </p:nvSpPr>
        <p:spPr>
          <a:xfrm>
            <a:off x="6059374" y="3096451"/>
            <a:ext cx="5002667" cy="52251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2025</a:t>
            </a:r>
          </a:p>
        </p:txBody>
      </p:sp>
    </p:spTree>
    <p:extLst>
      <p:ext uri="{BB962C8B-B14F-4D97-AF65-F5344CB8AC3E}">
        <p14:creationId xmlns:p14="http://schemas.microsoft.com/office/powerpoint/2010/main" val="1111424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0B7764-D3AB-3A8A-8012-8CBF5C13B085}"/>
              </a:ext>
            </a:extLst>
          </p:cNvPr>
          <p:cNvSpPr>
            <a:spLocks noGrp="1"/>
          </p:cNvSpPr>
          <p:nvPr>
            <p:ph type="body" sz="quarter" idx="13"/>
          </p:nvPr>
        </p:nvSpPr>
        <p:spPr>
          <a:xfrm>
            <a:off x="517303" y="418795"/>
            <a:ext cx="11084147" cy="680956"/>
          </a:xfrm>
        </p:spPr>
        <p:txBody>
          <a:bodyPr/>
          <a:lstStyle/>
          <a:p>
            <a:r>
              <a:rPr lang="en-US" dirty="0"/>
              <a:t>Timeline of proposed policy stages</a:t>
            </a:r>
            <a:endParaRPr lang="en-NZ" dirty="0"/>
          </a:p>
        </p:txBody>
      </p:sp>
      <p:sp>
        <p:nvSpPr>
          <p:cNvPr id="4" name="Content Placeholder 3">
            <a:extLst>
              <a:ext uri="{FF2B5EF4-FFF2-40B4-BE49-F238E27FC236}">
                <a16:creationId xmlns:a16="http://schemas.microsoft.com/office/drawing/2014/main" id="{E13A8EF6-E171-9B6E-9542-EA1F7873270C}"/>
              </a:ext>
            </a:extLst>
          </p:cNvPr>
          <p:cNvSpPr>
            <a:spLocks noGrp="1"/>
          </p:cNvSpPr>
          <p:nvPr>
            <p:ph idx="15"/>
          </p:nvPr>
        </p:nvSpPr>
        <p:spPr>
          <a:xfrm>
            <a:off x="517303" y="1542326"/>
            <a:ext cx="5824503" cy="3773347"/>
          </a:xfrm>
        </p:spPr>
        <p:txBody>
          <a:bodyPr/>
          <a:lstStyle/>
          <a:p>
            <a:r>
              <a:rPr lang="en-US" sz="2000" u="sng" dirty="0"/>
              <a:t>February</a:t>
            </a:r>
            <a:r>
              <a:rPr lang="en-US" sz="2000" dirty="0"/>
              <a:t> – Councillor workshop on policy options and seeking approval to consult on a draft LAP.</a:t>
            </a:r>
          </a:p>
          <a:p>
            <a:r>
              <a:rPr lang="en-US" sz="2000" u="sng" dirty="0"/>
              <a:t>March to May </a:t>
            </a:r>
            <a:r>
              <a:rPr lang="en-US" sz="2000" dirty="0"/>
              <a:t>- Public consultation using the Special Consultative Procedure.</a:t>
            </a:r>
          </a:p>
          <a:p>
            <a:r>
              <a:rPr lang="en-US" sz="2000" u="sng" dirty="0"/>
              <a:t>June</a:t>
            </a:r>
            <a:r>
              <a:rPr lang="en-US" sz="2000" dirty="0"/>
              <a:t> – Approval of provisional LAP by Council, final policy publicly notified.</a:t>
            </a:r>
          </a:p>
          <a:p>
            <a:r>
              <a:rPr lang="en-US" sz="2000" u="sng" dirty="0"/>
              <a:t>July</a:t>
            </a:r>
            <a:r>
              <a:rPr lang="en-US" sz="2000" dirty="0"/>
              <a:t> – Final LAP is adopted 30 days after the date it is publicly notified. The LAP is brought into force by resolution following adoption.</a:t>
            </a:r>
          </a:p>
          <a:p>
            <a:r>
              <a:rPr lang="en-US" sz="2000" u="sng" dirty="0"/>
              <a:t>September</a:t>
            </a:r>
            <a:r>
              <a:rPr lang="en-US" sz="2000" dirty="0"/>
              <a:t> – (If applicable) provisions regarding maximum trading hours and one-way door policies come into effect (90 days after policy comes into force).</a:t>
            </a:r>
          </a:p>
        </p:txBody>
      </p:sp>
      <p:sp>
        <p:nvSpPr>
          <p:cNvPr id="6" name="TextBox 5">
            <a:extLst>
              <a:ext uri="{FF2B5EF4-FFF2-40B4-BE49-F238E27FC236}">
                <a16:creationId xmlns:a16="http://schemas.microsoft.com/office/drawing/2014/main" id="{533F7E66-D2D3-B8EA-242A-D09DB0E3D977}"/>
              </a:ext>
            </a:extLst>
          </p:cNvPr>
          <p:cNvSpPr txBox="1"/>
          <p:nvPr/>
        </p:nvSpPr>
        <p:spPr>
          <a:xfrm>
            <a:off x="6472004" y="1542326"/>
            <a:ext cx="5002667" cy="1708160"/>
          </a:xfrm>
          <a:prstGeom prst="rect">
            <a:avLst/>
          </a:prstGeom>
          <a:noFill/>
        </p:spPr>
        <p:txBody>
          <a:bodyPr wrap="square">
            <a:spAutoFit/>
          </a:bodyPr>
          <a:lstStyle/>
          <a:p>
            <a:pPr>
              <a:spcAft>
                <a:spcPts val="600"/>
              </a:spcAft>
            </a:pPr>
            <a:r>
              <a:rPr lang="en-US" sz="2000" dirty="0"/>
              <a:t>LAP to be evaluated following its implementation.</a:t>
            </a:r>
          </a:p>
          <a:p>
            <a:pPr>
              <a:spcAft>
                <a:spcPts val="600"/>
              </a:spcAft>
            </a:pPr>
            <a:r>
              <a:rPr lang="en-US" sz="2000" dirty="0"/>
              <a:t>Legislated six-yearly review timeframe – will need to consult on amendments to the LAP using the Special Consultative Procedure.</a:t>
            </a:r>
          </a:p>
        </p:txBody>
      </p:sp>
      <p:sp>
        <p:nvSpPr>
          <p:cNvPr id="8" name="Text Placeholder 5">
            <a:extLst>
              <a:ext uri="{FF2B5EF4-FFF2-40B4-BE49-F238E27FC236}">
                <a16:creationId xmlns:a16="http://schemas.microsoft.com/office/drawing/2014/main" id="{919C61E3-4277-C890-DD66-5682F964D542}"/>
              </a:ext>
            </a:extLst>
          </p:cNvPr>
          <p:cNvSpPr txBox="1">
            <a:spLocks/>
          </p:cNvSpPr>
          <p:nvPr/>
        </p:nvSpPr>
        <p:spPr>
          <a:xfrm>
            <a:off x="6472004" y="1098289"/>
            <a:ext cx="5002667" cy="5225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latin typeface="+mj-lt"/>
              </a:rPr>
              <a:t>Implementation</a:t>
            </a:r>
          </a:p>
        </p:txBody>
      </p:sp>
      <p:sp>
        <p:nvSpPr>
          <p:cNvPr id="9" name="Text Placeholder 5">
            <a:extLst>
              <a:ext uri="{FF2B5EF4-FFF2-40B4-BE49-F238E27FC236}">
                <a16:creationId xmlns:a16="http://schemas.microsoft.com/office/drawing/2014/main" id="{8831B30D-3E69-CD3B-6FCC-EDE688421A27}"/>
              </a:ext>
            </a:extLst>
          </p:cNvPr>
          <p:cNvSpPr txBox="1">
            <a:spLocks/>
          </p:cNvSpPr>
          <p:nvPr/>
        </p:nvSpPr>
        <p:spPr>
          <a:xfrm>
            <a:off x="517303" y="1131770"/>
            <a:ext cx="5002667" cy="52251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j-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j-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2026</a:t>
            </a:r>
          </a:p>
        </p:txBody>
      </p:sp>
    </p:spTree>
    <p:extLst>
      <p:ext uri="{BB962C8B-B14F-4D97-AF65-F5344CB8AC3E}">
        <p14:creationId xmlns:p14="http://schemas.microsoft.com/office/powerpoint/2010/main" val="2039736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8C5C13-EAD7-B22D-E31C-8A158DC82E14}"/>
              </a:ext>
            </a:extLst>
          </p:cNvPr>
          <p:cNvSpPr>
            <a:spLocks noGrp="1"/>
          </p:cNvSpPr>
          <p:nvPr>
            <p:ph type="body" sz="quarter" idx="13"/>
          </p:nvPr>
        </p:nvSpPr>
        <p:spPr>
          <a:xfrm>
            <a:off x="936060" y="1524868"/>
            <a:ext cx="6249170" cy="854080"/>
          </a:xfrm>
        </p:spPr>
        <p:txBody>
          <a:bodyPr/>
          <a:lstStyle/>
          <a:p>
            <a:r>
              <a:rPr lang="en-US" dirty="0"/>
              <a:t>Questions?</a:t>
            </a:r>
            <a:endParaRPr lang="en-NZ" dirty="0"/>
          </a:p>
        </p:txBody>
      </p:sp>
      <p:sp>
        <p:nvSpPr>
          <p:cNvPr id="3" name="Picture Placeholder 2">
            <a:extLst>
              <a:ext uri="{FF2B5EF4-FFF2-40B4-BE49-F238E27FC236}">
                <a16:creationId xmlns:a16="http://schemas.microsoft.com/office/drawing/2014/main" id="{3D081437-6F7D-18AB-C088-27432F78FF43}"/>
              </a:ext>
              <a:ext uri="{C183D7F6-B498-43B3-948B-1728B52AA6E4}">
                <adec:decorative xmlns:adec="http://schemas.microsoft.com/office/drawing/2017/decorative" val="1"/>
              </a:ext>
            </a:extLst>
          </p:cNvPr>
          <p:cNvSpPr>
            <a:spLocks noGrp="1"/>
          </p:cNvSpPr>
          <p:nvPr>
            <p:ph type="pic" sz="quarter" idx="14"/>
          </p:nvPr>
        </p:nvSpPr>
        <p:spPr/>
        <p:txBody>
          <a:bodyPr/>
          <a:lstStyle/>
          <a:p>
            <a:endParaRPr lang="en-NZ"/>
          </a:p>
        </p:txBody>
      </p:sp>
      <p:sp>
        <p:nvSpPr>
          <p:cNvPr id="5" name="TextBox 4">
            <a:extLst>
              <a:ext uri="{FF2B5EF4-FFF2-40B4-BE49-F238E27FC236}">
                <a16:creationId xmlns:a16="http://schemas.microsoft.com/office/drawing/2014/main" id="{4AF2C452-6C62-27E8-DA4F-13D86721311C}"/>
              </a:ext>
            </a:extLst>
          </p:cNvPr>
          <p:cNvSpPr txBox="1"/>
          <p:nvPr/>
        </p:nvSpPr>
        <p:spPr>
          <a:xfrm>
            <a:off x="936060" y="2966239"/>
            <a:ext cx="6100916" cy="1384995"/>
          </a:xfrm>
          <a:prstGeom prst="rect">
            <a:avLst/>
          </a:prstGeom>
          <a:noFill/>
        </p:spPr>
        <p:txBody>
          <a:bodyPr wrap="square">
            <a:spAutoFit/>
          </a:bodyPr>
          <a:lstStyle/>
          <a:p>
            <a:r>
              <a:rPr lang="en-US" sz="2800" dirty="0"/>
              <a:t>Next steps – engaging stakeholders, developing the draft LAP and implementation.</a:t>
            </a:r>
          </a:p>
        </p:txBody>
      </p:sp>
    </p:spTree>
    <p:extLst>
      <p:ext uri="{BB962C8B-B14F-4D97-AF65-F5344CB8AC3E}">
        <p14:creationId xmlns:p14="http://schemas.microsoft.com/office/powerpoint/2010/main" val="726018054"/>
      </p:ext>
    </p:extLst>
  </p:cSld>
  <p:clrMapOvr>
    <a:masterClrMapping/>
  </p:clrMapOvr>
</p:sld>
</file>

<file path=ppt/theme/theme1.xml><?xml version="1.0" encoding="utf-8"?>
<a:theme xmlns:a="http://schemas.openxmlformats.org/drawingml/2006/main" name="Office Theme">
  <a:themeElements>
    <a:clrScheme name="WCC">
      <a:dk1>
        <a:sysClr val="windowText" lastClr="000000"/>
      </a:dk1>
      <a:lt1>
        <a:sysClr val="window" lastClr="FFFFFF"/>
      </a:lt1>
      <a:dk2>
        <a:srgbClr val="3A3838"/>
      </a:dk2>
      <a:lt2>
        <a:srgbClr val="E7E6E6"/>
      </a:lt2>
      <a:accent1>
        <a:srgbClr val="FFDD00"/>
      </a:accent1>
      <a:accent2>
        <a:srgbClr val="316448"/>
      </a:accent2>
      <a:accent3>
        <a:srgbClr val="83E7B0"/>
      </a:accent3>
      <a:accent4>
        <a:srgbClr val="FFDD00"/>
      </a:accent4>
      <a:accent5>
        <a:srgbClr val="316448"/>
      </a:accent5>
      <a:accent6>
        <a:srgbClr val="83E7B0"/>
      </a:accent6>
      <a:hlink>
        <a:srgbClr val="0563C1"/>
      </a:hlink>
      <a:folHlink>
        <a:srgbClr val="954F72"/>
      </a:folHlink>
    </a:clrScheme>
    <a:fontScheme name="Custom 2">
      <a:majorFont>
        <a:latin typeface="Guardian Egyptian TT"/>
        <a:ea typeface=""/>
        <a:cs typeface=""/>
      </a:majorFont>
      <a:minorFont>
        <a:latin typeface="Guardian Sans T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1F5387AA-5556-4742-A124-0C609677AD82}" vid="{8720314A-2218-4903-8082-EDED99CF4A5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Filter_x0020_Employees xmlns="dfd774ec-d09d-4acf-ac05-58d3c4dc2a53" xsi:nil="true"/>
    <TaxCatchAll xmlns="fcda6743-17dc-433e-88ab-476f65ba655b" xsi:nil="true"/>
    <Employee_x0020_Details xmlns="dfd774ec-d09d-4acf-ac05-58d3c4dc2a53" xsi:nil="true"/>
    <Employee_x0020_ID xmlns="dfd774ec-d09d-4acf-ac05-58d3c4dc2a53" xsi:nil="true"/>
    <Given_x0020_Names xmlns="dfd774ec-d09d-4acf-ac05-58d3c4dc2a53" xsi:nil="true"/>
    <Trove_x0020_Classification xmlns="dfd774ec-d09d-4acf-ac05-58d3c4dc2a53" xsi:nil="true"/>
    <lcf76f155ced4ddcb4097134ff3c332f xmlns="bf090958-8d84-43fb-aea5-a2556d0d860b" xsi:nil="true"/>
    <Include_x0020_Ex-Employees xmlns="dfd774ec-d09d-4acf-ac05-58d3c4dc2a53" xsi:nil="true"/>
    <Surname xmlns="dfd774ec-d09d-4acf-ac05-58d3c4dc2a53" xsi:nil="true"/>
    <_Flow_SignoffStatus xmlns="bf090958-8d84-43fb-aea5-a2556d0d860b" xsi:nil="true"/>
    <_dlc_DocId xmlns="dfd774ec-d09d-4acf-ac05-58d3c4dc2a53">SPOT-678730750-385961</_dlc_DocId>
    <_dlc_DocIdUrl xmlns="dfd774ec-d09d-4acf-ac05-58d3c4dc2a53">
      <Url>https://wccgovtnz.sharepoint.com/sites/spot/_layouts/15/DocIdRedir.aspx?ID=SPOT-678730750-385961</Url>
      <Description>SPOT-678730750-385961</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HR" ma:contentTypeID="0x010100B3F1BDC8DA84004CA2D2F46F25244ED200D67DBE71147D5A48B1F3560C10565CE6" ma:contentTypeVersion="11" ma:contentTypeDescription="Create a new document." ma:contentTypeScope="" ma:versionID="cd6c489dcf0eeb9bc4dc9310f7ca1a17">
  <xsd:schema xmlns:xsd="http://www.w3.org/2001/XMLSchema" xmlns:xs="http://www.w3.org/2001/XMLSchema" xmlns:p="http://schemas.microsoft.com/office/2006/metadata/properties" xmlns:ns2="dfd774ec-d09d-4acf-ac05-58d3c4dc2a53" xmlns:ns3="bf090958-8d84-43fb-aea5-a2556d0d860b" xmlns:ns4="fcda6743-17dc-433e-88ab-476f65ba655b" targetNamespace="http://schemas.microsoft.com/office/2006/metadata/properties" ma:root="true" ma:fieldsID="3ce45b99d29bfe5a15259a9fffcf7a99" ns2:_="" ns3:_="" ns4:_="">
    <xsd:import namespace="dfd774ec-d09d-4acf-ac05-58d3c4dc2a53"/>
    <xsd:import namespace="bf090958-8d84-43fb-aea5-a2556d0d860b"/>
    <xsd:import namespace="fcda6743-17dc-433e-88ab-476f65ba655b"/>
    <xsd:element name="properties">
      <xsd:complexType>
        <xsd:sequence>
          <xsd:element name="documentManagement">
            <xsd:complexType>
              <xsd:all>
                <xsd:element ref="ns2:Filter_x0020_Employees" minOccurs="0"/>
                <xsd:element ref="ns2:Include_x0020_Ex-Employees" minOccurs="0"/>
                <xsd:element ref="ns2:Employee_x0020_Details" minOccurs="0"/>
                <xsd:element ref="ns2:Employee_x0020_ID" minOccurs="0"/>
                <xsd:element ref="ns2:Surname" minOccurs="0"/>
                <xsd:element ref="ns2:Given_x0020_Names" minOccurs="0"/>
                <xsd:element ref="ns2:Trove_x0020_Classification" minOccurs="0"/>
                <xsd:element ref="ns2:_dlc_DocId" minOccurs="0"/>
                <xsd:element ref="ns2:_dlc_DocIdUrl" minOccurs="0"/>
                <xsd:element ref="ns2:_dlc_DocIdPersistId" minOccurs="0"/>
                <xsd:element ref="ns3:lcf76f155ced4ddcb4097134ff3c332f" minOccurs="0"/>
                <xsd:element ref="ns4:TaxCatchAll"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d774ec-d09d-4acf-ac05-58d3c4dc2a53" elementFormDefault="qualified">
    <xsd:import namespace="http://schemas.microsoft.com/office/2006/documentManagement/types"/>
    <xsd:import namespace="http://schemas.microsoft.com/office/infopath/2007/PartnerControls"/>
    <xsd:element name="Filter_x0020_Employees" ma:index="8" nillable="true" ma:displayName="Filter Employees" ma:internalName="Filter_x0020_Employees">
      <xsd:simpleType>
        <xsd:restriction base="dms:Text"/>
      </xsd:simpleType>
    </xsd:element>
    <xsd:element name="Include_x0020_Ex-Employees" ma:index="9" nillable="true" ma:displayName="Include Ex-Employees" ma:internalName="Include_x0020_Ex_x002d_Employees">
      <xsd:simpleType>
        <xsd:restriction base="dms:Boolean"/>
      </xsd:simpleType>
    </xsd:element>
    <xsd:element name="Employee_x0020_Details" ma:index="10" nillable="true" ma:displayName="Employee Details" ma:internalName="Employee_x0020_Details">
      <xsd:simpleType>
        <xsd:restriction base="dms:Text">
          <xsd:maxLength value="255"/>
        </xsd:restriction>
      </xsd:simpleType>
    </xsd:element>
    <xsd:element name="Employee_x0020_ID" ma:index="11" nillable="true" ma:displayName="Employee ID" ma:internalName="Employee_x0020_ID">
      <xsd:simpleType>
        <xsd:restriction base="dms:Text">
          <xsd:maxLength value="255"/>
        </xsd:restriction>
      </xsd:simpleType>
    </xsd:element>
    <xsd:element name="Surname" ma:index="12" nillable="true" ma:displayName="Surname" ma:internalName="Surname">
      <xsd:simpleType>
        <xsd:restriction base="dms:Text"/>
      </xsd:simpleType>
    </xsd:element>
    <xsd:element name="Given_x0020_Names" ma:index="13" nillable="true" ma:displayName="Given Names" ma:internalName="Given_x0020_Names">
      <xsd:simpleType>
        <xsd:restriction base="dms:Text"/>
      </xsd:simpleType>
    </xsd:element>
    <xsd:element name="Trove_x0020_Classification" ma:index="14" nillable="true" ma:displayName="Trove Classification" ma:internalName="Trove_x0020_Classification">
      <xsd:simpleType>
        <xsd:restriction base="dms:Text">
          <xsd:maxLength value="255"/>
        </xsd:restriction>
      </xsd:simpleType>
    </xsd:element>
    <xsd:element name="_dlc_DocId" ma:index="15" nillable="true" ma:displayName="Document ID Value" ma:description="The value of the document ID assigned to this item." ma:indexed="true" ma:internalName="_dlc_DocId" ma:readOnly="true">
      <xsd:simpleType>
        <xsd:restriction base="dms:Text"/>
      </xsd:simpleType>
    </xsd:element>
    <xsd:element name="_dlc_DocIdUrl" ma:index="1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7"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f090958-8d84-43fb-aea5-a2556d0d860b" elementFormDefault="qualified">
    <xsd:import namespace="http://schemas.microsoft.com/office/2006/documentManagement/types"/>
    <xsd:import namespace="http://schemas.microsoft.com/office/infopath/2007/PartnerControls"/>
    <xsd:element name="lcf76f155ced4ddcb4097134ff3c332f" ma:index="18" nillable="true" ma:displayName="Image Tags_0" ma:hidden="true" ma:internalName="lcf76f155ced4ddcb4097134ff3c332f">
      <xsd:simpleType>
        <xsd:restriction base="dms:Note"/>
      </xsd:simpleType>
    </xsd:element>
    <xsd:element name="_Flow_SignoffStatus" ma:index="20"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a6743-17dc-433e-88ab-476f65ba655b"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2bdd8862-37e3-4522-b91c-4f4263138a2d}" ma:internalName="TaxCatchAll" ma:showField="CatchAllData" ma:web="dfd774ec-d09d-4acf-ac05-58d3c4dc2a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E8019C-36D3-4994-BD97-6EBB6BABCAE4}">
  <ds:schemaRefs>
    <ds:schemaRef ds:uri="http://schemas.microsoft.com/sharepoint/v3/contenttype/forms"/>
  </ds:schemaRefs>
</ds:datastoreItem>
</file>

<file path=customXml/itemProps2.xml><?xml version="1.0" encoding="utf-8"?>
<ds:datastoreItem xmlns:ds="http://schemas.openxmlformats.org/officeDocument/2006/customXml" ds:itemID="{AC2911B1-3417-4286-A723-E9C4B9381403}">
  <ds:schemaRefs>
    <ds:schemaRef ds:uri="http://schemas.microsoft.com/sharepoint/events"/>
  </ds:schemaRefs>
</ds:datastoreItem>
</file>

<file path=customXml/itemProps3.xml><?xml version="1.0" encoding="utf-8"?>
<ds:datastoreItem xmlns:ds="http://schemas.openxmlformats.org/officeDocument/2006/customXml" ds:itemID="{523B4A04-2F6D-4037-A322-D891BD391D32}">
  <ds:schemaRefs>
    <ds:schemaRef ds:uri="http://www.w3.org/XML/1998/namespace"/>
    <ds:schemaRef ds:uri="http://purl.org/dc/dcmitype/"/>
    <ds:schemaRef ds:uri="http://purl.org/dc/elements/1.1/"/>
    <ds:schemaRef ds:uri="fcda6743-17dc-433e-88ab-476f65ba655b"/>
    <ds:schemaRef ds:uri="http://schemas.microsoft.com/office/2006/metadata/properties"/>
    <ds:schemaRef ds:uri="http://schemas.microsoft.com/office/2006/documentManagement/types"/>
    <ds:schemaRef ds:uri="60210014-ab22-47d7-934f-ba8074a31b9d"/>
    <ds:schemaRef ds:uri="dfd774ec-d09d-4acf-ac05-58d3c4dc2a53"/>
    <ds:schemaRef ds:uri="http://purl.org/dc/terms/"/>
    <ds:schemaRef ds:uri="http://schemas.microsoft.com/office/infopath/2007/PartnerControls"/>
    <ds:schemaRef ds:uri="http://schemas.openxmlformats.org/package/2006/metadata/core-properties"/>
    <ds:schemaRef ds:uri="http://schemas.microsoft.com/sharepoint/v3"/>
    <ds:schemaRef ds:uri="bf090958-8d84-43fb-aea5-a2556d0d860b"/>
  </ds:schemaRefs>
</ds:datastoreItem>
</file>

<file path=customXml/itemProps4.xml><?xml version="1.0" encoding="utf-8"?>
<ds:datastoreItem xmlns:ds="http://schemas.openxmlformats.org/officeDocument/2006/customXml" ds:itemID="{5D877806-5540-4639-B2F3-DA08610CCD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d774ec-d09d-4acf-ac05-58d3c4dc2a53"/>
    <ds:schemaRef ds:uri="bf090958-8d84-43fb-aea5-a2556d0d860b"/>
    <ds:schemaRef ds:uri="fcda6743-17dc-433e-88ab-476f65ba65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EDITABLE PowerPoint_template 2025</Template>
  <TotalTime>5664</TotalTime>
  <Words>3285</Words>
  <Application>Microsoft Office PowerPoint</Application>
  <PresentationFormat>Widescreen</PresentationFormat>
  <Paragraphs>272</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Guardian Sans TT</vt:lpstr>
      <vt:lpstr>Wingdings</vt:lpstr>
      <vt:lpstr>Guardian Egyptian TT</vt:lpstr>
      <vt:lpstr>Courier New</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Lily Zhang</dc:creator>
  <cp:lastModifiedBy>Lily Zhang</cp:lastModifiedBy>
  <cp:revision>1</cp:revision>
  <dcterms:created xsi:type="dcterms:W3CDTF">2025-02-21T01:07:16Z</dcterms:created>
  <dcterms:modified xsi:type="dcterms:W3CDTF">2025-02-24T23:33:47Z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0x010100B3F1BDC8DA84004CA2D2F46F25244ED200D67DBE71147D5A48B1F3560C10565CE6</vt:lpwstr>
  </property>
  <property fmtid="{D5CDD505-2E9C-101B-9397-08002B2CF9AE}" pid="3" name="_dlc_DocIdItemGuid">
    <vt:lpwstr>8627d4b6-37c6-4372-81dd-a6264b6d7713</vt:lpwstr>
  </property>
  <property fmtid="{D5CDD505-2E9C-101B-9397-08002B2CF9AE}" pid="4" name="MediaServiceImageTags">
    <vt:lpwstr/>
  </property>
</Properties>
</file>